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8" r:id="rId4"/>
    <p:sldId id="258" r:id="rId5"/>
    <p:sldId id="274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63799-7743-4AD7-84E0-E8869D8C453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CDFA6D-95FD-4A80-B98E-13C3B8A74ECB}">
      <dgm:prSet/>
      <dgm:spPr>
        <a:xfrm>
          <a:off x="526329" y="739242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Purely Admin Staff - </a:t>
          </a:r>
          <a:r>
            <a:rPr lang="en-US" b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No need for time tracking.  Annual review of function/responsibility </a:t>
          </a:r>
          <a:r>
            <a:rPr lang="en-US" b="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 </a:t>
          </a:r>
          <a:endParaRPr lang="en-US" b="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90152B68-4938-408C-938E-D6D3C03CF255}" type="parTrans" cxnId="{96D3A34C-B745-4E76-8FB6-DFF320193A57}">
      <dgm:prSet/>
      <dgm:spPr/>
      <dgm:t>
        <a:bodyPr/>
        <a:lstStyle/>
        <a:p>
          <a:endParaRPr lang="en-US"/>
        </a:p>
      </dgm:t>
    </dgm:pt>
    <dgm:pt modelId="{E4EAE9E5-7509-437D-AE74-6A5D5AAA8734}" type="sibTrans" cxnId="{96D3A34C-B745-4E76-8FB6-DFF320193A57}">
      <dgm:prSet/>
      <dgm:spPr/>
      <dgm:t>
        <a:bodyPr/>
        <a:lstStyle/>
        <a:p>
          <a:endParaRPr lang="en-US"/>
        </a:p>
      </dgm:t>
    </dgm:pt>
    <dgm:pt modelId="{EFB62A46-30A5-4072-82DF-7813D347D339}">
      <dgm:prSet/>
      <dgm:spPr>
        <a:xfrm>
          <a:off x="0" y="1004922"/>
          <a:ext cx="10526598" cy="1020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Responsibilities are stable and unchanging. </a:t>
          </a:r>
        </a:p>
      </dgm:t>
    </dgm:pt>
    <dgm:pt modelId="{476C3A04-1E8C-4B21-9B94-28EE79AD70EE}" type="parTrans" cxnId="{AD60ACBE-A82F-4643-8756-F9818ECE16D5}">
      <dgm:prSet/>
      <dgm:spPr/>
      <dgm:t>
        <a:bodyPr/>
        <a:lstStyle/>
        <a:p>
          <a:endParaRPr lang="en-US"/>
        </a:p>
      </dgm:t>
    </dgm:pt>
    <dgm:pt modelId="{804572FB-DE8A-463F-BD87-74F6C5A78B58}" type="sibTrans" cxnId="{AD60ACBE-A82F-4643-8756-F9818ECE16D5}">
      <dgm:prSet/>
      <dgm:spPr/>
      <dgm:t>
        <a:bodyPr/>
        <a:lstStyle/>
        <a:p>
          <a:endParaRPr lang="en-US"/>
        </a:p>
      </dgm:t>
    </dgm:pt>
    <dgm:pt modelId="{0E8E2586-9BDA-4FF2-BF4B-F5C65FBE650A}">
      <dgm:prSet/>
      <dgm:spPr>
        <a:xfrm>
          <a:off x="526329" y="2122722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Costing - </a:t>
          </a:r>
          <a:r>
            <a:rPr lang="en-US" b="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</a:t>
          </a:r>
          <a:r>
            <a:rPr lang="en-US" b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ercentage-based labor distribution (light weight tool, excel, etc.)</a:t>
          </a:r>
          <a:r>
            <a:rPr lang="en-US" b="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</a:t>
          </a:r>
          <a:endParaRPr lang="en-US" b="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3E363B24-DD47-4E4A-BFD4-8FEE1DF1F530}" type="parTrans" cxnId="{DF2A910D-EBC3-4CF6-9115-BFDEC7EDCB12}">
      <dgm:prSet/>
      <dgm:spPr/>
      <dgm:t>
        <a:bodyPr/>
        <a:lstStyle/>
        <a:p>
          <a:endParaRPr lang="en-US"/>
        </a:p>
      </dgm:t>
    </dgm:pt>
    <dgm:pt modelId="{DEE12172-B23D-4A47-87B5-54F1A53ECDF3}" type="sibTrans" cxnId="{DF2A910D-EBC3-4CF6-9115-BFDEC7EDCB12}">
      <dgm:prSet/>
      <dgm:spPr/>
      <dgm:t>
        <a:bodyPr/>
        <a:lstStyle/>
        <a:p>
          <a:endParaRPr lang="en-US"/>
        </a:p>
      </dgm:t>
    </dgm:pt>
    <dgm:pt modelId="{87A3DC0B-BA40-4C48-9EBF-868139FB2C59}">
      <dgm:prSet/>
      <dgm:spPr>
        <a:xfrm>
          <a:off x="0" y="2388402"/>
          <a:ext cx="10526598" cy="15309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Level of granularity less important due to service consolidation under PTIC &amp; reduction of rate-based svcs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F94DCBD4-5D58-48D3-8C39-0373ACFE8E0C}" type="parTrans" cxnId="{80747B80-68FE-4136-AC3F-4EB9C05CF53D}">
      <dgm:prSet/>
      <dgm:spPr/>
      <dgm:t>
        <a:bodyPr/>
        <a:lstStyle/>
        <a:p>
          <a:endParaRPr lang="en-US"/>
        </a:p>
      </dgm:t>
    </dgm:pt>
    <dgm:pt modelId="{B0274C23-14A7-46FC-B560-701D6AF38B6E}" type="sibTrans" cxnId="{80747B80-68FE-4136-AC3F-4EB9C05CF53D}">
      <dgm:prSet/>
      <dgm:spPr/>
      <dgm:t>
        <a:bodyPr/>
        <a:lstStyle/>
        <a:p>
          <a:endParaRPr lang="en-US"/>
        </a:p>
      </dgm:t>
    </dgm:pt>
    <dgm:pt modelId="{B2276360-A228-4E99-82ED-08AA90FDEFE4}">
      <dgm:prSet/>
      <dgm:spPr>
        <a:xfrm>
          <a:off x="526329" y="4016502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Billing </a:t>
          </a:r>
          <a:r>
            <a:rPr lang="en-US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– </a:t>
          </a:r>
          <a:r>
            <a:rPr lang="en-US" b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3 options – Upgrade and continue with Planview, investigate a lighter weight tool option, move to unit pricing and FTE counts</a:t>
          </a:r>
          <a:r>
            <a:rPr lang="en-US" b="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</a:t>
          </a:r>
          <a:endParaRPr lang="en-US" b="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A936681E-1893-4E62-BF39-5B4894C24963}" type="parTrans" cxnId="{9DF588E7-1180-432E-BFA8-FF266DE0B1A6}">
      <dgm:prSet/>
      <dgm:spPr/>
      <dgm:t>
        <a:bodyPr/>
        <a:lstStyle/>
        <a:p>
          <a:endParaRPr lang="en-US"/>
        </a:p>
      </dgm:t>
    </dgm:pt>
    <dgm:pt modelId="{11753B7A-B616-47A6-BCC1-1C708F760C32}" type="sibTrans" cxnId="{9DF588E7-1180-432E-BFA8-FF266DE0B1A6}">
      <dgm:prSet/>
      <dgm:spPr/>
      <dgm:t>
        <a:bodyPr/>
        <a:lstStyle/>
        <a:p>
          <a:endParaRPr lang="en-US"/>
        </a:p>
      </dgm:t>
    </dgm:pt>
    <dgm:pt modelId="{49CF7966-E8DC-4961-AB22-0891A6EA9471}">
      <dgm:prSet/>
      <dgm:spPr>
        <a:xfrm>
          <a:off x="0" y="4282182"/>
          <a:ext cx="10526598" cy="1247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Still need almost real-time accounts in order to bill clients for T&amp;M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50EFAA6D-149D-4902-9FDC-27F9583FA771}" type="parTrans" cxnId="{746796D0-1A06-4A83-B7C8-53E3479294B4}">
      <dgm:prSet/>
      <dgm:spPr/>
      <dgm:t>
        <a:bodyPr/>
        <a:lstStyle/>
        <a:p>
          <a:endParaRPr lang="en-US"/>
        </a:p>
      </dgm:t>
    </dgm:pt>
    <dgm:pt modelId="{FAC58D60-D118-4B84-B048-27A956E8D267}" type="sibTrans" cxnId="{746796D0-1A06-4A83-B7C8-53E3479294B4}">
      <dgm:prSet/>
      <dgm:spPr/>
      <dgm:t>
        <a:bodyPr/>
        <a:lstStyle/>
        <a:p>
          <a:endParaRPr lang="en-US"/>
        </a:p>
      </dgm:t>
    </dgm:pt>
    <dgm:pt modelId="{DEFA3391-BBA6-4415-A5FF-0EFD1971E515}">
      <dgm:prSet/>
      <dgm:spPr>
        <a:xfrm>
          <a:off x="0" y="1004922"/>
          <a:ext cx="10526598" cy="1020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General Support rather than specific service based (HR, Finance, etc)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25341464-7E4F-4ACA-A966-3EEF44001AC0}" type="parTrans" cxnId="{DCA71AA7-15AF-4393-A78B-B4A37C5432E2}">
      <dgm:prSet/>
      <dgm:spPr/>
      <dgm:t>
        <a:bodyPr/>
        <a:lstStyle/>
        <a:p>
          <a:endParaRPr lang="en-US"/>
        </a:p>
      </dgm:t>
    </dgm:pt>
    <dgm:pt modelId="{20A9E5C7-C5BE-4FA4-86C7-55B8F6DB4505}" type="sibTrans" cxnId="{DCA71AA7-15AF-4393-A78B-B4A37C5432E2}">
      <dgm:prSet/>
      <dgm:spPr/>
      <dgm:t>
        <a:bodyPr/>
        <a:lstStyle/>
        <a:p>
          <a:endParaRPr lang="en-US"/>
        </a:p>
      </dgm:t>
    </dgm:pt>
    <dgm:pt modelId="{8AD1EB12-D61E-40EF-8207-396DB22F7401}">
      <dgm:prSet/>
      <dgm:spPr>
        <a:xfrm>
          <a:off x="0" y="2388402"/>
          <a:ext cx="10526598" cy="15309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Historical records of time tracking will be used for future costing to allocate FTE % to svcs 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gm:t>
    </dgm:pt>
    <dgm:pt modelId="{29569085-1DF5-4398-9A80-01DCC8332FD6}" type="parTrans" cxnId="{20F7D8A2-0A79-4A78-8DA6-02936F3AAC7D}">
      <dgm:prSet/>
      <dgm:spPr/>
      <dgm:t>
        <a:bodyPr/>
        <a:lstStyle/>
        <a:p>
          <a:endParaRPr lang="en-US"/>
        </a:p>
      </dgm:t>
    </dgm:pt>
    <dgm:pt modelId="{A55C6669-4BB0-487B-8727-7D236E9C82C8}" type="sibTrans" cxnId="{20F7D8A2-0A79-4A78-8DA6-02936F3AAC7D}">
      <dgm:prSet/>
      <dgm:spPr/>
      <dgm:t>
        <a:bodyPr/>
        <a:lstStyle/>
        <a:p>
          <a:endParaRPr lang="en-US"/>
        </a:p>
      </dgm:t>
    </dgm:pt>
    <dgm:pt modelId="{D9CAE8A4-793C-4543-965E-1EA86C5F8ED2}">
      <dgm:prSet/>
      <dgm:spPr>
        <a:xfrm>
          <a:off x="0" y="2388402"/>
          <a:ext cx="10526598" cy="15309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More flexibility with timing and tools.  Not the same degree of overhead or required detail </a:t>
          </a:r>
        </a:p>
      </dgm:t>
    </dgm:pt>
    <dgm:pt modelId="{0E826DBC-21DD-404B-9BB1-3910CC7AEF10}" type="parTrans" cxnId="{67D275D2-68FE-4269-AE81-ECDEBECF2621}">
      <dgm:prSet/>
      <dgm:spPr/>
      <dgm:t>
        <a:bodyPr/>
        <a:lstStyle/>
        <a:p>
          <a:endParaRPr lang="en-US"/>
        </a:p>
      </dgm:t>
    </dgm:pt>
    <dgm:pt modelId="{BBDB7F1F-E0D4-4B43-B60D-0DBCE1DCCCA0}" type="sibTrans" cxnId="{67D275D2-68FE-4269-AE81-ECDEBECF2621}">
      <dgm:prSet/>
      <dgm:spPr/>
      <dgm:t>
        <a:bodyPr/>
        <a:lstStyle/>
        <a:p>
          <a:endParaRPr lang="en-US"/>
        </a:p>
      </dgm:t>
    </dgm:pt>
    <dgm:pt modelId="{E0B036FE-EAC4-4B90-8981-F59FE87E2EB5}">
      <dgm:prSet/>
      <dgm:spPr>
        <a:xfrm>
          <a:off x="0" y="4282182"/>
          <a:ext cx="10526598" cy="12474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Moving to more unit pricing and FTE counts and/or flat rate billing will require a client impacting change and probably needs more time to socialize and implement </a:t>
          </a:r>
        </a:p>
      </dgm:t>
    </dgm:pt>
    <dgm:pt modelId="{AEF627BA-133B-4C54-A4D9-4C66359DE2BF}" type="parTrans" cxnId="{4DB93597-ADBD-43D4-9CF7-791E4DCEAB6E}">
      <dgm:prSet/>
      <dgm:spPr/>
      <dgm:t>
        <a:bodyPr/>
        <a:lstStyle/>
        <a:p>
          <a:endParaRPr lang="en-US"/>
        </a:p>
      </dgm:t>
    </dgm:pt>
    <dgm:pt modelId="{D83AB3C4-137A-4B73-B354-888D08B07D3C}" type="sibTrans" cxnId="{4DB93597-ADBD-43D4-9CF7-791E4DCEAB6E}">
      <dgm:prSet/>
      <dgm:spPr/>
      <dgm:t>
        <a:bodyPr/>
        <a:lstStyle/>
        <a:p>
          <a:endParaRPr lang="en-US"/>
        </a:p>
      </dgm:t>
    </dgm:pt>
    <dgm:pt modelId="{10D6DDEE-9ECE-4712-A0E3-7C7FCEF979C9}">
      <dgm:prSet/>
      <dgm:spPr>
        <a:xfrm>
          <a:off x="0" y="4282182"/>
          <a:ext cx="10526598" cy="124740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Flat rate is more consistent for the customers and less complicated for their budgeting</a:t>
          </a:r>
        </a:p>
      </dgm:t>
    </dgm:pt>
    <dgm:pt modelId="{8C3E3224-75F2-4CD9-9409-3AC49A7D1220}" type="parTrans" cxnId="{D0F99EC4-3F36-4D4F-A423-F8F701E8DE18}">
      <dgm:prSet/>
      <dgm:spPr/>
    </dgm:pt>
    <dgm:pt modelId="{7B9FED8C-7EA6-45F8-A9F3-2FB25349A144}" type="sibTrans" cxnId="{D0F99EC4-3F36-4D4F-A423-F8F701E8DE18}">
      <dgm:prSet/>
      <dgm:spPr/>
    </dgm:pt>
    <dgm:pt modelId="{748AACF7-870E-4740-A58B-4971B2F9D710}" type="pres">
      <dgm:prSet presAssocID="{D7E63799-7743-4AD7-84E0-E8869D8C4535}" presName="linear" presStyleCnt="0">
        <dgm:presLayoutVars>
          <dgm:dir/>
          <dgm:animLvl val="lvl"/>
          <dgm:resizeHandles val="exact"/>
        </dgm:presLayoutVars>
      </dgm:prSet>
      <dgm:spPr/>
    </dgm:pt>
    <dgm:pt modelId="{DD04E836-74A0-41DD-A83F-50236187F795}" type="pres">
      <dgm:prSet presAssocID="{D3CDFA6D-95FD-4A80-B98E-13C3B8A74ECB}" presName="parentLin" presStyleCnt="0"/>
      <dgm:spPr/>
    </dgm:pt>
    <dgm:pt modelId="{7B35E57F-A189-4B79-9D66-E306FDE122B1}" type="pres">
      <dgm:prSet presAssocID="{D3CDFA6D-95FD-4A80-B98E-13C3B8A74ECB}" presName="parentLeftMargin" presStyleLbl="node1" presStyleIdx="0" presStyleCnt="3"/>
      <dgm:spPr/>
    </dgm:pt>
    <dgm:pt modelId="{9FFAA284-9142-4109-BEE6-9547F5916F35}" type="pres">
      <dgm:prSet presAssocID="{D3CDFA6D-95FD-4A80-B98E-13C3B8A74E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00A521-6178-4A2F-9B2B-D758A244D90C}" type="pres">
      <dgm:prSet presAssocID="{D3CDFA6D-95FD-4A80-B98E-13C3B8A74ECB}" presName="negativeSpace" presStyleCnt="0"/>
      <dgm:spPr/>
    </dgm:pt>
    <dgm:pt modelId="{F4644734-503C-482A-833A-66648F4CAE94}" type="pres">
      <dgm:prSet presAssocID="{D3CDFA6D-95FD-4A80-B98E-13C3B8A74ECB}" presName="childText" presStyleLbl="conFgAcc1" presStyleIdx="0" presStyleCnt="3">
        <dgm:presLayoutVars>
          <dgm:bulletEnabled val="1"/>
        </dgm:presLayoutVars>
      </dgm:prSet>
      <dgm:spPr/>
    </dgm:pt>
    <dgm:pt modelId="{096B355D-93AD-41B2-AAAA-E4E1E8703BD1}" type="pres">
      <dgm:prSet presAssocID="{E4EAE9E5-7509-437D-AE74-6A5D5AAA8734}" presName="spaceBetweenRectangles" presStyleCnt="0"/>
      <dgm:spPr/>
    </dgm:pt>
    <dgm:pt modelId="{C19B60F6-67FE-4524-B8FD-8CB9291BA5D1}" type="pres">
      <dgm:prSet presAssocID="{0E8E2586-9BDA-4FF2-BF4B-F5C65FBE650A}" presName="parentLin" presStyleCnt="0"/>
      <dgm:spPr/>
    </dgm:pt>
    <dgm:pt modelId="{F2EB1405-1672-47A0-90B5-04CBCA339E34}" type="pres">
      <dgm:prSet presAssocID="{0E8E2586-9BDA-4FF2-BF4B-F5C65FBE650A}" presName="parentLeftMargin" presStyleLbl="node1" presStyleIdx="0" presStyleCnt="3"/>
      <dgm:spPr/>
    </dgm:pt>
    <dgm:pt modelId="{367C1676-6829-44ED-9F25-3F4BB20D78E5}" type="pres">
      <dgm:prSet presAssocID="{0E8E2586-9BDA-4FF2-BF4B-F5C65FBE6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2C0FAF-2CEB-4C09-897A-954174BE2723}" type="pres">
      <dgm:prSet presAssocID="{0E8E2586-9BDA-4FF2-BF4B-F5C65FBE650A}" presName="negativeSpace" presStyleCnt="0"/>
      <dgm:spPr/>
    </dgm:pt>
    <dgm:pt modelId="{FC23CFC6-B182-4E0A-9D6F-C2FDEE1CFDFF}" type="pres">
      <dgm:prSet presAssocID="{0E8E2586-9BDA-4FF2-BF4B-F5C65FBE650A}" presName="childText" presStyleLbl="conFgAcc1" presStyleIdx="1" presStyleCnt="3">
        <dgm:presLayoutVars>
          <dgm:bulletEnabled val="1"/>
        </dgm:presLayoutVars>
      </dgm:prSet>
      <dgm:spPr/>
    </dgm:pt>
    <dgm:pt modelId="{5F410264-4BCF-44AF-9359-4FAC65E1C187}" type="pres">
      <dgm:prSet presAssocID="{DEE12172-B23D-4A47-87B5-54F1A53ECDF3}" presName="spaceBetweenRectangles" presStyleCnt="0"/>
      <dgm:spPr/>
    </dgm:pt>
    <dgm:pt modelId="{65D89381-BA11-427C-84DB-12F95EFE2630}" type="pres">
      <dgm:prSet presAssocID="{B2276360-A228-4E99-82ED-08AA90FDEFE4}" presName="parentLin" presStyleCnt="0"/>
      <dgm:spPr/>
    </dgm:pt>
    <dgm:pt modelId="{DDA04149-E92C-4623-84FE-FD11666B22F9}" type="pres">
      <dgm:prSet presAssocID="{B2276360-A228-4E99-82ED-08AA90FDEFE4}" presName="parentLeftMargin" presStyleLbl="node1" presStyleIdx="1" presStyleCnt="3"/>
      <dgm:spPr/>
    </dgm:pt>
    <dgm:pt modelId="{39F09741-9E0A-4DFA-97B8-4887F72DA5E5}" type="pres">
      <dgm:prSet presAssocID="{B2276360-A228-4E99-82ED-08AA90FDEF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26C3-AD96-4D16-9904-6ECF1EBB0565}" type="pres">
      <dgm:prSet presAssocID="{B2276360-A228-4E99-82ED-08AA90FDEFE4}" presName="negativeSpace" presStyleCnt="0"/>
      <dgm:spPr/>
    </dgm:pt>
    <dgm:pt modelId="{19D1859C-27F6-49E1-A567-9C31AF8225EE}" type="pres">
      <dgm:prSet presAssocID="{B2276360-A228-4E99-82ED-08AA90FDEFE4}" presName="childText" presStyleLbl="conFgAcc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DF2A910D-EBC3-4CF6-9115-BFDEC7EDCB12}" srcId="{D7E63799-7743-4AD7-84E0-E8869D8C4535}" destId="{0E8E2586-9BDA-4FF2-BF4B-F5C65FBE650A}" srcOrd="1" destOrd="0" parTransId="{3E363B24-DD47-4E4A-BFD4-8FEE1DF1F530}" sibTransId="{DEE12172-B23D-4A47-87B5-54F1A53ECDF3}"/>
    <dgm:cxn modelId="{7EC6BD10-310A-483C-9CAF-0C384ED9C107}" type="presOf" srcId="{87A3DC0B-BA40-4C48-9EBF-868139FB2C59}" destId="{FC23CFC6-B182-4E0A-9D6F-C2FDEE1CFDFF}" srcOrd="0" destOrd="0" presId="urn:microsoft.com/office/officeart/2005/8/layout/list1"/>
    <dgm:cxn modelId="{B6038621-61A6-4A98-801E-6F83B73598F3}" type="presOf" srcId="{E0B036FE-EAC4-4B90-8981-F59FE87E2EB5}" destId="{19D1859C-27F6-49E1-A567-9C31AF8225EE}" srcOrd="0" destOrd="1" presId="urn:microsoft.com/office/officeart/2005/8/layout/list1"/>
    <dgm:cxn modelId="{B78A415D-6DB4-4EE3-9096-E82CCB5F4EC8}" type="presOf" srcId="{49CF7966-E8DC-4961-AB22-0891A6EA9471}" destId="{19D1859C-27F6-49E1-A567-9C31AF8225EE}" srcOrd="0" destOrd="0" presId="urn:microsoft.com/office/officeart/2005/8/layout/list1"/>
    <dgm:cxn modelId="{27B4D045-11D8-454E-B6BC-56601B2217E3}" type="presOf" srcId="{D9CAE8A4-793C-4543-965E-1EA86C5F8ED2}" destId="{FC23CFC6-B182-4E0A-9D6F-C2FDEE1CFDFF}" srcOrd="0" destOrd="1" presId="urn:microsoft.com/office/officeart/2005/8/layout/list1"/>
    <dgm:cxn modelId="{96D3A34C-B745-4E76-8FB6-DFF320193A57}" srcId="{D7E63799-7743-4AD7-84E0-E8869D8C4535}" destId="{D3CDFA6D-95FD-4A80-B98E-13C3B8A74ECB}" srcOrd="0" destOrd="0" parTransId="{90152B68-4938-408C-938E-D6D3C03CF255}" sibTransId="{E4EAE9E5-7509-437D-AE74-6A5D5AAA8734}"/>
    <dgm:cxn modelId="{9A592859-C25F-4E7A-89DF-7E7DEB7ADD1D}" type="presOf" srcId="{B2276360-A228-4E99-82ED-08AA90FDEFE4}" destId="{39F09741-9E0A-4DFA-97B8-4887F72DA5E5}" srcOrd="1" destOrd="0" presId="urn:microsoft.com/office/officeart/2005/8/layout/list1"/>
    <dgm:cxn modelId="{99DD6E59-6718-445B-B628-204FA483A4EA}" type="presOf" srcId="{D7E63799-7743-4AD7-84E0-E8869D8C4535}" destId="{748AACF7-870E-4740-A58B-4971B2F9D710}" srcOrd="0" destOrd="0" presId="urn:microsoft.com/office/officeart/2005/8/layout/list1"/>
    <dgm:cxn modelId="{80747B80-68FE-4136-AC3F-4EB9C05CF53D}" srcId="{0E8E2586-9BDA-4FF2-BF4B-F5C65FBE650A}" destId="{87A3DC0B-BA40-4C48-9EBF-868139FB2C59}" srcOrd="0" destOrd="0" parTransId="{F94DCBD4-5D58-48D3-8C39-0373ACFE8E0C}" sibTransId="{B0274C23-14A7-46FC-B560-701D6AF38B6E}"/>
    <dgm:cxn modelId="{F072DA80-9F6A-453F-BB84-24DF058552F7}" type="presOf" srcId="{8AD1EB12-D61E-40EF-8207-396DB22F7401}" destId="{FC23CFC6-B182-4E0A-9D6F-C2FDEE1CFDFF}" srcOrd="0" destOrd="2" presId="urn:microsoft.com/office/officeart/2005/8/layout/list1"/>
    <dgm:cxn modelId="{B3A1A582-78D7-4010-B00C-0F8D4296397B}" type="presOf" srcId="{0E8E2586-9BDA-4FF2-BF4B-F5C65FBE650A}" destId="{F2EB1405-1672-47A0-90B5-04CBCA339E34}" srcOrd="0" destOrd="0" presId="urn:microsoft.com/office/officeart/2005/8/layout/list1"/>
    <dgm:cxn modelId="{E86F2296-1BAC-4B15-9604-40C41159D37B}" type="presOf" srcId="{10D6DDEE-9ECE-4712-A0E3-7C7FCEF979C9}" destId="{19D1859C-27F6-49E1-A567-9C31AF8225EE}" srcOrd="0" destOrd="2" presId="urn:microsoft.com/office/officeart/2005/8/layout/list1"/>
    <dgm:cxn modelId="{4DB93597-ADBD-43D4-9CF7-791E4DCEAB6E}" srcId="{B2276360-A228-4E99-82ED-08AA90FDEFE4}" destId="{E0B036FE-EAC4-4B90-8981-F59FE87E2EB5}" srcOrd="1" destOrd="0" parTransId="{AEF627BA-133B-4C54-A4D9-4C66359DE2BF}" sibTransId="{D83AB3C4-137A-4B73-B354-888D08B07D3C}"/>
    <dgm:cxn modelId="{20F7D8A2-0A79-4A78-8DA6-02936F3AAC7D}" srcId="{0E8E2586-9BDA-4FF2-BF4B-F5C65FBE650A}" destId="{8AD1EB12-D61E-40EF-8207-396DB22F7401}" srcOrd="2" destOrd="0" parTransId="{29569085-1DF5-4398-9A80-01DCC8332FD6}" sibTransId="{A55C6669-4BB0-487B-8727-7D236E9C82C8}"/>
    <dgm:cxn modelId="{DCA71AA7-15AF-4393-A78B-B4A37C5432E2}" srcId="{D3CDFA6D-95FD-4A80-B98E-13C3B8A74ECB}" destId="{DEFA3391-BBA6-4415-A5FF-0EFD1971E515}" srcOrd="1" destOrd="0" parTransId="{25341464-7E4F-4ACA-A966-3EEF44001AC0}" sibTransId="{20A9E5C7-C5BE-4FA4-86C7-55B8F6DB4505}"/>
    <dgm:cxn modelId="{31AC8FAD-1069-465D-AC4C-1DF213CE2B1E}" type="presOf" srcId="{D3CDFA6D-95FD-4A80-B98E-13C3B8A74ECB}" destId="{7B35E57F-A189-4B79-9D66-E306FDE122B1}" srcOrd="0" destOrd="0" presId="urn:microsoft.com/office/officeart/2005/8/layout/list1"/>
    <dgm:cxn modelId="{FC0F40BB-9428-4EF5-B825-DE07BCA60D4A}" type="presOf" srcId="{EFB62A46-30A5-4072-82DF-7813D347D339}" destId="{F4644734-503C-482A-833A-66648F4CAE94}" srcOrd="0" destOrd="0" presId="urn:microsoft.com/office/officeart/2005/8/layout/list1"/>
    <dgm:cxn modelId="{AD60ACBE-A82F-4643-8756-F9818ECE16D5}" srcId="{D3CDFA6D-95FD-4A80-B98E-13C3B8A74ECB}" destId="{EFB62A46-30A5-4072-82DF-7813D347D339}" srcOrd="0" destOrd="0" parTransId="{476C3A04-1E8C-4B21-9B94-28EE79AD70EE}" sibTransId="{804572FB-DE8A-463F-BD87-74F6C5A78B58}"/>
    <dgm:cxn modelId="{D0F99EC4-3F36-4D4F-A423-F8F701E8DE18}" srcId="{B2276360-A228-4E99-82ED-08AA90FDEFE4}" destId="{10D6DDEE-9ECE-4712-A0E3-7C7FCEF979C9}" srcOrd="2" destOrd="0" parTransId="{8C3E3224-75F2-4CD9-9409-3AC49A7D1220}" sibTransId="{7B9FED8C-7EA6-45F8-A9F3-2FB25349A144}"/>
    <dgm:cxn modelId="{B4B4A6C9-F1D1-4478-AE57-94BD3C71FF38}" type="presOf" srcId="{B2276360-A228-4E99-82ED-08AA90FDEFE4}" destId="{DDA04149-E92C-4623-84FE-FD11666B22F9}" srcOrd="0" destOrd="0" presId="urn:microsoft.com/office/officeart/2005/8/layout/list1"/>
    <dgm:cxn modelId="{293738CC-49A1-4E92-8C02-025A460302CA}" type="presOf" srcId="{DEFA3391-BBA6-4415-A5FF-0EFD1971E515}" destId="{F4644734-503C-482A-833A-66648F4CAE94}" srcOrd="0" destOrd="1" presId="urn:microsoft.com/office/officeart/2005/8/layout/list1"/>
    <dgm:cxn modelId="{746796D0-1A06-4A83-B7C8-53E3479294B4}" srcId="{B2276360-A228-4E99-82ED-08AA90FDEFE4}" destId="{49CF7966-E8DC-4961-AB22-0891A6EA9471}" srcOrd="0" destOrd="0" parTransId="{50EFAA6D-149D-4902-9FDC-27F9583FA771}" sibTransId="{FAC58D60-D118-4B84-B048-27A956E8D267}"/>
    <dgm:cxn modelId="{46BE2AD2-9EA6-483B-AE16-EB71298B807E}" type="presOf" srcId="{0E8E2586-9BDA-4FF2-BF4B-F5C65FBE650A}" destId="{367C1676-6829-44ED-9F25-3F4BB20D78E5}" srcOrd="1" destOrd="0" presId="urn:microsoft.com/office/officeart/2005/8/layout/list1"/>
    <dgm:cxn modelId="{67D275D2-68FE-4269-AE81-ECDEBECF2621}" srcId="{0E8E2586-9BDA-4FF2-BF4B-F5C65FBE650A}" destId="{D9CAE8A4-793C-4543-965E-1EA86C5F8ED2}" srcOrd="1" destOrd="0" parTransId="{0E826DBC-21DD-404B-9BB1-3910CC7AEF10}" sibTransId="{BBDB7F1F-E0D4-4B43-B60D-0DBCE1DCCCA0}"/>
    <dgm:cxn modelId="{9DF588E7-1180-432E-BFA8-FF266DE0B1A6}" srcId="{D7E63799-7743-4AD7-84E0-E8869D8C4535}" destId="{B2276360-A228-4E99-82ED-08AA90FDEFE4}" srcOrd="2" destOrd="0" parTransId="{A936681E-1893-4E62-BF39-5B4894C24963}" sibTransId="{11753B7A-B616-47A6-BCC1-1C708F760C32}"/>
    <dgm:cxn modelId="{8651DFFD-ED85-41DE-819B-72BDA06C5EC9}" type="presOf" srcId="{D3CDFA6D-95FD-4A80-B98E-13C3B8A74ECB}" destId="{9FFAA284-9142-4109-BEE6-9547F5916F35}" srcOrd="1" destOrd="0" presId="urn:microsoft.com/office/officeart/2005/8/layout/list1"/>
    <dgm:cxn modelId="{8208736E-DA93-4B0F-BB0C-1AC6CA401E62}" type="presParOf" srcId="{748AACF7-870E-4740-A58B-4971B2F9D710}" destId="{DD04E836-74A0-41DD-A83F-50236187F795}" srcOrd="0" destOrd="0" presId="urn:microsoft.com/office/officeart/2005/8/layout/list1"/>
    <dgm:cxn modelId="{49AC6EDC-7095-444C-926F-A6CEBB27A674}" type="presParOf" srcId="{DD04E836-74A0-41DD-A83F-50236187F795}" destId="{7B35E57F-A189-4B79-9D66-E306FDE122B1}" srcOrd="0" destOrd="0" presId="urn:microsoft.com/office/officeart/2005/8/layout/list1"/>
    <dgm:cxn modelId="{0444F64A-007C-4FBD-8FD4-4C7233694273}" type="presParOf" srcId="{DD04E836-74A0-41DD-A83F-50236187F795}" destId="{9FFAA284-9142-4109-BEE6-9547F5916F35}" srcOrd="1" destOrd="0" presId="urn:microsoft.com/office/officeart/2005/8/layout/list1"/>
    <dgm:cxn modelId="{64897FA4-08D6-434B-AB71-A1DD63808ADE}" type="presParOf" srcId="{748AACF7-870E-4740-A58B-4971B2F9D710}" destId="{FE00A521-6178-4A2F-9B2B-D758A244D90C}" srcOrd="1" destOrd="0" presId="urn:microsoft.com/office/officeart/2005/8/layout/list1"/>
    <dgm:cxn modelId="{358F116D-994D-4BC0-A7D8-90713FB330C1}" type="presParOf" srcId="{748AACF7-870E-4740-A58B-4971B2F9D710}" destId="{F4644734-503C-482A-833A-66648F4CAE94}" srcOrd="2" destOrd="0" presId="urn:microsoft.com/office/officeart/2005/8/layout/list1"/>
    <dgm:cxn modelId="{CC49BA89-5138-4F59-AAB5-45E4A1EF3EEB}" type="presParOf" srcId="{748AACF7-870E-4740-A58B-4971B2F9D710}" destId="{096B355D-93AD-41B2-AAAA-E4E1E8703BD1}" srcOrd="3" destOrd="0" presId="urn:microsoft.com/office/officeart/2005/8/layout/list1"/>
    <dgm:cxn modelId="{AFA2B651-7C6B-4A5A-AB09-1572B4365FD1}" type="presParOf" srcId="{748AACF7-870E-4740-A58B-4971B2F9D710}" destId="{C19B60F6-67FE-4524-B8FD-8CB9291BA5D1}" srcOrd="4" destOrd="0" presId="urn:microsoft.com/office/officeart/2005/8/layout/list1"/>
    <dgm:cxn modelId="{4EE607C6-D5B1-4279-A912-9318D5636405}" type="presParOf" srcId="{C19B60F6-67FE-4524-B8FD-8CB9291BA5D1}" destId="{F2EB1405-1672-47A0-90B5-04CBCA339E34}" srcOrd="0" destOrd="0" presId="urn:microsoft.com/office/officeart/2005/8/layout/list1"/>
    <dgm:cxn modelId="{CA1C070A-DA31-4E55-951B-F689A850C272}" type="presParOf" srcId="{C19B60F6-67FE-4524-B8FD-8CB9291BA5D1}" destId="{367C1676-6829-44ED-9F25-3F4BB20D78E5}" srcOrd="1" destOrd="0" presId="urn:microsoft.com/office/officeart/2005/8/layout/list1"/>
    <dgm:cxn modelId="{7E719272-7E52-4405-B440-191035387476}" type="presParOf" srcId="{748AACF7-870E-4740-A58B-4971B2F9D710}" destId="{492C0FAF-2CEB-4C09-897A-954174BE2723}" srcOrd="5" destOrd="0" presId="urn:microsoft.com/office/officeart/2005/8/layout/list1"/>
    <dgm:cxn modelId="{1BAF2377-97DF-4BF6-BF1F-12E630F5D171}" type="presParOf" srcId="{748AACF7-870E-4740-A58B-4971B2F9D710}" destId="{FC23CFC6-B182-4E0A-9D6F-C2FDEE1CFDFF}" srcOrd="6" destOrd="0" presId="urn:microsoft.com/office/officeart/2005/8/layout/list1"/>
    <dgm:cxn modelId="{1395F356-F0F1-401C-B940-C9404344254D}" type="presParOf" srcId="{748AACF7-870E-4740-A58B-4971B2F9D710}" destId="{5F410264-4BCF-44AF-9359-4FAC65E1C187}" srcOrd="7" destOrd="0" presId="urn:microsoft.com/office/officeart/2005/8/layout/list1"/>
    <dgm:cxn modelId="{C12F1C5E-C289-401C-BC67-73CD46E2687E}" type="presParOf" srcId="{748AACF7-870E-4740-A58B-4971B2F9D710}" destId="{65D89381-BA11-427C-84DB-12F95EFE2630}" srcOrd="8" destOrd="0" presId="urn:microsoft.com/office/officeart/2005/8/layout/list1"/>
    <dgm:cxn modelId="{29FAC197-06B1-44A2-96A8-C6993EA1435B}" type="presParOf" srcId="{65D89381-BA11-427C-84DB-12F95EFE2630}" destId="{DDA04149-E92C-4623-84FE-FD11666B22F9}" srcOrd="0" destOrd="0" presId="urn:microsoft.com/office/officeart/2005/8/layout/list1"/>
    <dgm:cxn modelId="{AAEB1972-FE07-430B-8B62-4817928E8593}" type="presParOf" srcId="{65D89381-BA11-427C-84DB-12F95EFE2630}" destId="{39F09741-9E0A-4DFA-97B8-4887F72DA5E5}" srcOrd="1" destOrd="0" presId="urn:microsoft.com/office/officeart/2005/8/layout/list1"/>
    <dgm:cxn modelId="{3B59E5A5-4098-4264-9C8D-BD5871E3F3D9}" type="presParOf" srcId="{748AACF7-870E-4740-A58B-4971B2F9D710}" destId="{210A26C3-AD96-4D16-9904-6ECF1EBB0565}" srcOrd="9" destOrd="0" presId="urn:microsoft.com/office/officeart/2005/8/layout/list1"/>
    <dgm:cxn modelId="{5643DD4C-DDD0-431C-BDE1-A35C6BAB0725}" type="presParOf" srcId="{748AACF7-870E-4740-A58B-4971B2F9D710}" destId="{19D1859C-27F6-49E1-A567-9C31AF8225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6755A-B71B-4AB4-AEF9-C4AD19FE2811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8809883-CAE6-48F2-89FA-8EB6A2774BC2}">
      <dgm:prSet/>
      <dgm:spPr>
        <a:solidFill>
          <a:srgbClr val="44546A"/>
        </a:solidFill>
      </dgm:spPr>
      <dgm:t>
        <a:bodyPr/>
        <a:lstStyle/>
        <a:p>
          <a:pPr algn="ctr"/>
          <a:r>
            <a:rPr lang="en-US" baseline="0" dirty="0">
              <a:solidFill>
                <a:schemeClr val="bg1"/>
              </a:solidFill>
            </a:rPr>
            <a:t>Keep it simple </a:t>
          </a:r>
          <a:endParaRPr lang="en-US" dirty="0">
            <a:solidFill>
              <a:schemeClr val="bg1"/>
            </a:solidFill>
          </a:endParaRPr>
        </a:p>
      </dgm:t>
    </dgm:pt>
    <dgm:pt modelId="{3B05D1E1-438E-49D4-8226-C88755F14D52}" type="parTrans" cxnId="{BDC6B495-0CD1-4965-A60C-F3BCC73110A7}">
      <dgm:prSet/>
      <dgm:spPr/>
      <dgm:t>
        <a:bodyPr/>
        <a:lstStyle/>
        <a:p>
          <a:endParaRPr lang="en-US"/>
        </a:p>
      </dgm:t>
    </dgm:pt>
    <dgm:pt modelId="{CE34F035-AFF4-4060-A0E8-E7C5CBE22E3F}" type="sibTrans" cxnId="{BDC6B495-0CD1-4965-A60C-F3BCC73110A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FF6351F-542E-4308-B62D-1F77BA1A6F39}">
      <dgm:prSet/>
      <dgm:spPr>
        <a:solidFill>
          <a:srgbClr val="44546A"/>
        </a:solidFill>
      </dgm:spPr>
      <dgm:t>
        <a:bodyPr/>
        <a:lstStyle/>
        <a:p>
          <a:pPr algn="ctr"/>
          <a:r>
            <a:rPr lang="en-US" baseline="0" dirty="0">
              <a:solidFill>
                <a:schemeClr val="bg1"/>
              </a:solidFill>
            </a:rPr>
            <a:t>Minimize administrative overhead </a:t>
          </a:r>
          <a:endParaRPr lang="en-US" dirty="0">
            <a:solidFill>
              <a:schemeClr val="bg1"/>
            </a:solidFill>
          </a:endParaRPr>
        </a:p>
      </dgm:t>
    </dgm:pt>
    <dgm:pt modelId="{838D5DCC-CA85-4934-9BDD-44ABF594796E}" type="parTrans" cxnId="{614428B4-DCAE-4325-B775-4AAC6B8616B1}">
      <dgm:prSet/>
      <dgm:spPr/>
      <dgm:t>
        <a:bodyPr/>
        <a:lstStyle/>
        <a:p>
          <a:endParaRPr lang="en-US"/>
        </a:p>
      </dgm:t>
    </dgm:pt>
    <dgm:pt modelId="{55501EBB-408E-409E-8629-286EF525EB2C}" type="sibTrans" cxnId="{614428B4-DCAE-4325-B775-4AAC6B8616B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0111BE3-2651-4386-8AC8-B352DD1DF0F5}">
      <dgm:prSet/>
      <dgm:spPr>
        <a:solidFill>
          <a:srgbClr val="44546A"/>
        </a:solidFill>
      </dgm:spPr>
      <dgm:t>
        <a:bodyPr/>
        <a:lstStyle/>
        <a:p>
          <a:pPr algn="ctr"/>
          <a:r>
            <a:rPr lang="en-US" baseline="0" dirty="0">
              <a:solidFill>
                <a:schemeClr val="bg1"/>
              </a:solidFill>
            </a:rPr>
            <a:t>Balance essential detail with need and efficiency </a:t>
          </a:r>
          <a:endParaRPr lang="en-US" dirty="0">
            <a:solidFill>
              <a:schemeClr val="bg1"/>
            </a:solidFill>
          </a:endParaRPr>
        </a:p>
      </dgm:t>
    </dgm:pt>
    <dgm:pt modelId="{8CB22E8B-BF3C-4506-B0C2-D6E6CF76F10B}" type="parTrans" cxnId="{5D130B6D-1962-46A9-9456-55DE7250283A}">
      <dgm:prSet/>
      <dgm:spPr/>
      <dgm:t>
        <a:bodyPr/>
        <a:lstStyle/>
        <a:p>
          <a:endParaRPr lang="en-US"/>
        </a:p>
      </dgm:t>
    </dgm:pt>
    <dgm:pt modelId="{46C3CB1B-BB40-4786-AE4F-9C0208011CAE}" type="sibTrans" cxnId="{5D130B6D-1962-46A9-9456-55DE7250283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69ECA6D-E087-403A-8E16-F4889DA3FACF}">
      <dgm:prSet/>
      <dgm:spPr>
        <a:solidFill>
          <a:srgbClr val="44546A">
            <a:alpha val="90000"/>
          </a:srgbClr>
        </a:solidFill>
      </dgm:spPr>
      <dgm:t>
        <a:bodyPr/>
        <a:lstStyle/>
        <a:p>
          <a:pPr algn="ctr"/>
          <a:r>
            <a:rPr lang="en-US" baseline="0" dirty="0">
              <a:solidFill>
                <a:schemeClr val="bg1"/>
              </a:solidFill>
            </a:rPr>
            <a:t>Aim for minimal viable solution </a:t>
          </a:r>
          <a:endParaRPr lang="en-US" dirty="0">
            <a:solidFill>
              <a:schemeClr val="bg1"/>
            </a:solidFill>
          </a:endParaRPr>
        </a:p>
      </dgm:t>
    </dgm:pt>
    <dgm:pt modelId="{6EFDE0B7-DA2C-434C-9A38-A27B141C07E6}" type="parTrans" cxnId="{0F436BD8-989A-4A75-8557-662F213A45AC}">
      <dgm:prSet/>
      <dgm:spPr/>
      <dgm:t>
        <a:bodyPr/>
        <a:lstStyle/>
        <a:p>
          <a:endParaRPr lang="en-US"/>
        </a:p>
      </dgm:t>
    </dgm:pt>
    <dgm:pt modelId="{10887738-AD91-4D29-AC9E-CDCA5ABD9E1B}" type="sibTrans" cxnId="{0F436BD8-989A-4A75-8557-662F213A45A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EF70365-E61F-4808-9ED7-F05C06407F26}">
      <dgm:prSet/>
      <dgm:spPr>
        <a:solidFill>
          <a:srgbClr val="44546A">
            <a:alpha val="90000"/>
          </a:srgbClr>
        </a:solidFill>
      </dgm:spPr>
      <dgm:t>
        <a:bodyPr/>
        <a:lstStyle/>
        <a:p>
          <a:pPr algn="ctr"/>
          <a:r>
            <a:rPr lang="en-US" baseline="0" dirty="0">
              <a:solidFill>
                <a:schemeClr val="bg1"/>
              </a:solidFill>
            </a:rPr>
            <a:t>Understand One size might not fit all</a:t>
          </a:r>
          <a:endParaRPr lang="en-US" dirty="0">
            <a:solidFill>
              <a:schemeClr val="bg1"/>
            </a:solidFill>
          </a:endParaRPr>
        </a:p>
      </dgm:t>
    </dgm:pt>
    <dgm:pt modelId="{B936DE07-DCD8-4BAE-932E-A55F77E993EF}" type="parTrans" cxnId="{91C20FF9-2094-47D3-ADB0-B787EA78148A}">
      <dgm:prSet/>
      <dgm:spPr/>
      <dgm:t>
        <a:bodyPr/>
        <a:lstStyle/>
        <a:p>
          <a:endParaRPr lang="en-US"/>
        </a:p>
      </dgm:t>
    </dgm:pt>
    <dgm:pt modelId="{6E09ACBF-5CEF-4629-B93A-ADBA1B7E333F}" type="sibTrans" cxnId="{91C20FF9-2094-47D3-ADB0-B787EA78148A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72C1386A-B729-4DEA-9B8F-F0A2610DC5AA}" type="pres">
      <dgm:prSet presAssocID="{9586755A-B71B-4AB4-AEF9-C4AD19FE2811}" presName="Name0" presStyleCnt="0">
        <dgm:presLayoutVars>
          <dgm:animLvl val="lvl"/>
          <dgm:resizeHandles val="exact"/>
        </dgm:presLayoutVars>
      </dgm:prSet>
      <dgm:spPr/>
    </dgm:pt>
    <dgm:pt modelId="{DF5F4377-15A1-463D-975E-69B2DBA99D92}" type="pres">
      <dgm:prSet presAssocID="{98809883-CAE6-48F2-89FA-8EB6A2774BC2}" presName="compositeNode" presStyleCnt="0">
        <dgm:presLayoutVars>
          <dgm:bulletEnabled val="1"/>
        </dgm:presLayoutVars>
      </dgm:prSet>
      <dgm:spPr/>
    </dgm:pt>
    <dgm:pt modelId="{A25164D5-9E21-40C4-9E02-C75EF8781ED2}" type="pres">
      <dgm:prSet presAssocID="{98809883-CAE6-48F2-89FA-8EB6A2774BC2}" presName="bgRect" presStyleLbl="bgAccFollowNode1" presStyleIdx="0" presStyleCnt="5"/>
      <dgm:spPr/>
    </dgm:pt>
    <dgm:pt modelId="{42BB83A8-AC68-450B-A1D9-241E2B5B18DE}" type="pres">
      <dgm:prSet presAssocID="{CE34F035-AFF4-4060-A0E8-E7C5CBE22E3F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3E4E25E4-CD17-419A-BA13-611CF220C779}" type="pres">
      <dgm:prSet presAssocID="{98809883-CAE6-48F2-89FA-8EB6A2774BC2}" presName="bottomLine" presStyleLbl="alignNode1" presStyleIdx="1" presStyleCnt="10">
        <dgm:presLayoutVars/>
      </dgm:prSet>
      <dgm:spPr/>
    </dgm:pt>
    <dgm:pt modelId="{0389C64A-DE84-4B6F-82E8-B4F33146F5A2}" type="pres">
      <dgm:prSet presAssocID="{98809883-CAE6-48F2-89FA-8EB6A2774BC2}" presName="nodeText" presStyleLbl="bgAccFollowNode1" presStyleIdx="0" presStyleCnt="5">
        <dgm:presLayoutVars>
          <dgm:bulletEnabled val="1"/>
        </dgm:presLayoutVars>
      </dgm:prSet>
      <dgm:spPr/>
    </dgm:pt>
    <dgm:pt modelId="{4B7071C9-B4B0-48CA-A336-034DF569E2B8}" type="pres">
      <dgm:prSet presAssocID="{CE34F035-AFF4-4060-A0E8-E7C5CBE22E3F}" presName="sibTrans" presStyleCnt="0"/>
      <dgm:spPr/>
    </dgm:pt>
    <dgm:pt modelId="{205561C5-82D3-4958-B3E4-B290ABEC809C}" type="pres">
      <dgm:prSet presAssocID="{1FF6351F-542E-4308-B62D-1F77BA1A6F39}" presName="compositeNode" presStyleCnt="0">
        <dgm:presLayoutVars>
          <dgm:bulletEnabled val="1"/>
        </dgm:presLayoutVars>
      </dgm:prSet>
      <dgm:spPr/>
    </dgm:pt>
    <dgm:pt modelId="{CCAFD836-373B-473C-B502-91F5F790B669}" type="pres">
      <dgm:prSet presAssocID="{1FF6351F-542E-4308-B62D-1F77BA1A6F39}" presName="bgRect" presStyleLbl="bgAccFollowNode1" presStyleIdx="1" presStyleCnt="5"/>
      <dgm:spPr/>
    </dgm:pt>
    <dgm:pt modelId="{4B1EB8D5-B2BA-4ADD-9813-C6FAB4F24D11}" type="pres">
      <dgm:prSet presAssocID="{55501EBB-408E-409E-8629-286EF525EB2C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F495DED8-DB27-4637-8387-6BB7474A4DB5}" type="pres">
      <dgm:prSet presAssocID="{1FF6351F-542E-4308-B62D-1F77BA1A6F39}" presName="bottomLine" presStyleLbl="alignNode1" presStyleIdx="3" presStyleCnt="10">
        <dgm:presLayoutVars/>
      </dgm:prSet>
      <dgm:spPr/>
    </dgm:pt>
    <dgm:pt modelId="{63907409-8DE5-430A-8429-8CC2C07AF744}" type="pres">
      <dgm:prSet presAssocID="{1FF6351F-542E-4308-B62D-1F77BA1A6F39}" presName="nodeText" presStyleLbl="bgAccFollowNode1" presStyleIdx="1" presStyleCnt="5">
        <dgm:presLayoutVars>
          <dgm:bulletEnabled val="1"/>
        </dgm:presLayoutVars>
      </dgm:prSet>
      <dgm:spPr/>
    </dgm:pt>
    <dgm:pt modelId="{B522E831-A61A-4355-9672-C99157AFEFB6}" type="pres">
      <dgm:prSet presAssocID="{55501EBB-408E-409E-8629-286EF525EB2C}" presName="sibTrans" presStyleCnt="0"/>
      <dgm:spPr/>
    </dgm:pt>
    <dgm:pt modelId="{4BFFB5BE-D4FB-4FD0-81DB-1EA7EBF520F2}" type="pres">
      <dgm:prSet presAssocID="{B0111BE3-2651-4386-8AC8-B352DD1DF0F5}" presName="compositeNode" presStyleCnt="0">
        <dgm:presLayoutVars>
          <dgm:bulletEnabled val="1"/>
        </dgm:presLayoutVars>
      </dgm:prSet>
      <dgm:spPr/>
    </dgm:pt>
    <dgm:pt modelId="{8FEED8CB-D26B-44C4-A93D-F060FDED337A}" type="pres">
      <dgm:prSet presAssocID="{B0111BE3-2651-4386-8AC8-B352DD1DF0F5}" presName="bgRect" presStyleLbl="bgAccFollowNode1" presStyleIdx="2" presStyleCnt="5"/>
      <dgm:spPr/>
    </dgm:pt>
    <dgm:pt modelId="{8C03519E-1B8E-46FA-902F-5D396283552B}" type="pres">
      <dgm:prSet presAssocID="{46C3CB1B-BB40-4786-AE4F-9C0208011CAE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D5F869AA-EFD2-4D7A-AAF8-CCDB88F85C9D}" type="pres">
      <dgm:prSet presAssocID="{B0111BE3-2651-4386-8AC8-B352DD1DF0F5}" presName="bottomLine" presStyleLbl="alignNode1" presStyleIdx="5" presStyleCnt="10">
        <dgm:presLayoutVars/>
      </dgm:prSet>
      <dgm:spPr/>
    </dgm:pt>
    <dgm:pt modelId="{92B8CDC2-6AF1-40AC-AE3A-81AE5C5BA4F8}" type="pres">
      <dgm:prSet presAssocID="{B0111BE3-2651-4386-8AC8-B352DD1DF0F5}" presName="nodeText" presStyleLbl="bgAccFollowNode1" presStyleIdx="2" presStyleCnt="5">
        <dgm:presLayoutVars>
          <dgm:bulletEnabled val="1"/>
        </dgm:presLayoutVars>
      </dgm:prSet>
      <dgm:spPr/>
    </dgm:pt>
    <dgm:pt modelId="{24491ED3-E96B-4C25-9316-ABDE44B9598A}" type="pres">
      <dgm:prSet presAssocID="{46C3CB1B-BB40-4786-AE4F-9C0208011CAE}" presName="sibTrans" presStyleCnt="0"/>
      <dgm:spPr/>
    </dgm:pt>
    <dgm:pt modelId="{D6C84FBD-084A-4C25-852D-A3FF482753F3}" type="pres">
      <dgm:prSet presAssocID="{369ECA6D-E087-403A-8E16-F4889DA3FACF}" presName="compositeNode" presStyleCnt="0">
        <dgm:presLayoutVars>
          <dgm:bulletEnabled val="1"/>
        </dgm:presLayoutVars>
      </dgm:prSet>
      <dgm:spPr/>
    </dgm:pt>
    <dgm:pt modelId="{FA0D021C-2ECA-47E0-8B2B-D7FE772A3C42}" type="pres">
      <dgm:prSet presAssocID="{369ECA6D-E087-403A-8E16-F4889DA3FACF}" presName="bgRect" presStyleLbl="bgAccFollowNode1" presStyleIdx="3" presStyleCnt="5"/>
      <dgm:spPr/>
    </dgm:pt>
    <dgm:pt modelId="{3FD3EAA7-FC4C-4E5C-9E7F-A7ADAD8C6D30}" type="pres">
      <dgm:prSet presAssocID="{10887738-AD91-4D29-AC9E-CDCA5ABD9E1B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31647B29-1A3A-4859-9A3B-4067635FEE84}" type="pres">
      <dgm:prSet presAssocID="{369ECA6D-E087-403A-8E16-F4889DA3FACF}" presName="bottomLine" presStyleLbl="alignNode1" presStyleIdx="7" presStyleCnt="10">
        <dgm:presLayoutVars/>
      </dgm:prSet>
      <dgm:spPr/>
    </dgm:pt>
    <dgm:pt modelId="{592CE784-EE26-4EB0-9707-02D3D9BF0522}" type="pres">
      <dgm:prSet presAssocID="{369ECA6D-E087-403A-8E16-F4889DA3FACF}" presName="nodeText" presStyleLbl="bgAccFollowNode1" presStyleIdx="3" presStyleCnt="5">
        <dgm:presLayoutVars>
          <dgm:bulletEnabled val="1"/>
        </dgm:presLayoutVars>
      </dgm:prSet>
      <dgm:spPr/>
    </dgm:pt>
    <dgm:pt modelId="{08945C36-56EB-40BF-A5D5-4182B5FD8D7B}" type="pres">
      <dgm:prSet presAssocID="{10887738-AD91-4D29-AC9E-CDCA5ABD9E1B}" presName="sibTrans" presStyleCnt="0"/>
      <dgm:spPr/>
    </dgm:pt>
    <dgm:pt modelId="{702A38EB-4F49-4F9E-A231-FFAAAFD86154}" type="pres">
      <dgm:prSet presAssocID="{9EF70365-E61F-4808-9ED7-F05C06407F26}" presName="compositeNode" presStyleCnt="0">
        <dgm:presLayoutVars>
          <dgm:bulletEnabled val="1"/>
        </dgm:presLayoutVars>
      </dgm:prSet>
      <dgm:spPr/>
    </dgm:pt>
    <dgm:pt modelId="{CFA2F6C1-8FAC-471E-A088-9B2FCAB9EDE1}" type="pres">
      <dgm:prSet presAssocID="{9EF70365-E61F-4808-9ED7-F05C06407F26}" presName="bgRect" presStyleLbl="bgAccFollowNode1" presStyleIdx="4" presStyleCnt="5"/>
      <dgm:spPr/>
    </dgm:pt>
    <dgm:pt modelId="{E57C1183-F5C7-4032-AF17-D1D50F9E9DA6}" type="pres">
      <dgm:prSet presAssocID="{6E09ACBF-5CEF-4629-B93A-ADBA1B7E333F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0951FD08-166D-4E2D-9F0C-CBC955AE536D}" type="pres">
      <dgm:prSet presAssocID="{9EF70365-E61F-4808-9ED7-F05C06407F26}" presName="bottomLine" presStyleLbl="alignNode1" presStyleIdx="9" presStyleCnt="10">
        <dgm:presLayoutVars/>
      </dgm:prSet>
      <dgm:spPr/>
    </dgm:pt>
    <dgm:pt modelId="{C71BC572-0FB3-4777-99F8-B632CEFC8A95}" type="pres">
      <dgm:prSet presAssocID="{9EF70365-E61F-4808-9ED7-F05C06407F26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819E4F25-6A2B-464F-8AE3-21FF6FF6A10B}" type="presOf" srcId="{98809883-CAE6-48F2-89FA-8EB6A2774BC2}" destId="{A25164D5-9E21-40C4-9E02-C75EF8781ED2}" srcOrd="0" destOrd="0" presId="urn:microsoft.com/office/officeart/2016/7/layout/BasicLinearProcessNumbered"/>
    <dgm:cxn modelId="{77B7D927-A6E5-43C3-A4AB-D7012193AB57}" type="presOf" srcId="{10887738-AD91-4D29-AC9E-CDCA5ABD9E1B}" destId="{3FD3EAA7-FC4C-4E5C-9E7F-A7ADAD8C6D30}" srcOrd="0" destOrd="0" presId="urn:microsoft.com/office/officeart/2016/7/layout/BasicLinearProcessNumbered"/>
    <dgm:cxn modelId="{37C08365-8D68-4CED-AD8F-4750934D5903}" type="presOf" srcId="{B0111BE3-2651-4386-8AC8-B352DD1DF0F5}" destId="{8FEED8CB-D26B-44C4-A93D-F060FDED337A}" srcOrd="0" destOrd="0" presId="urn:microsoft.com/office/officeart/2016/7/layout/BasicLinearProcessNumbered"/>
    <dgm:cxn modelId="{F3452F6B-422D-473A-9992-4C58BDEB9265}" type="presOf" srcId="{B0111BE3-2651-4386-8AC8-B352DD1DF0F5}" destId="{92B8CDC2-6AF1-40AC-AE3A-81AE5C5BA4F8}" srcOrd="1" destOrd="0" presId="urn:microsoft.com/office/officeart/2016/7/layout/BasicLinearProcessNumbered"/>
    <dgm:cxn modelId="{5D130B6D-1962-46A9-9456-55DE7250283A}" srcId="{9586755A-B71B-4AB4-AEF9-C4AD19FE2811}" destId="{B0111BE3-2651-4386-8AC8-B352DD1DF0F5}" srcOrd="2" destOrd="0" parTransId="{8CB22E8B-BF3C-4506-B0C2-D6E6CF76F10B}" sibTransId="{46C3CB1B-BB40-4786-AE4F-9C0208011CAE}"/>
    <dgm:cxn modelId="{4C0A0E57-BC5F-432C-8B06-DEAC40584C79}" type="presOf" srcId="{9586755A-B71B-4AB4-AEF9-C4AD19FE2811}" destId="{72C1386A-B729-4DEA-9B8F-F0A2610DC5AA}" srcOrd="0" destOrd="0" presId="urn:microsoft.com/office/officeart/2016/7/layout/BasicLinearProcessNumbered"/>
    <dgm:cxn modelId="{67352F7A-078D-4B3C-AE7D-20093299C5F8}" type="presOf" srcId="{9EF70365-E61F-4808-9ED7-F05C06407F26}" destId="{CFA2F6C1-8FAC-471E-A088-9B2FCAB9EDE1}" srcOrd="0" destOrd="0" presId="urn:microsoft.com/office/officeart/2016/7/layout/BasicLinearProcessNumbered"/>
    <dgm:cxn modelId="{12ECF583-ABD4-4E7E-9C63-A8D9F2B9F778}" type="presOf" srcId="{CE34F035-AFF4-4060-A0E8-E7C5CBE22E3F}" destId="{42BB83A8-AC68-450B-A1D9-241E2B5B18DE}" srcOrd="0" destOrd="0" presId="urn:microsoft.com/office/officeart/2016/7/layout/BasicLinearProcessNumbered"/>
    <dgm:cxn modelId="{A25C628A-71A4-43D2-A9AF-3692932D0C81}" type="presOf" srcId="{369ECA6D-E087-403A-8E16-F4889DA3FACF}" destId="{592CE784-EE26-4EB0-9707-02D3D9BF0522}" srcOrd="1" destOrd="0" presId="urn:microsoft.com/office/officeart/2016/7/layout/BasicLinearProcessNumbered"/>
    <dgm:cxn modelId="{992F418D-3EA4-4AF6-981D-74431E0875D5}" type="presOf" srcId="{46C3CB1B-BB40-4786-AE4F-9C0208011CAE}" destId="{8C03519E-1B8E-46FA-902F-5D396283552B}" srcOrd="0" destOrd="0" presId="urn:microsoft.com/office/officeart/2016/7/layout/BasicLinearProcessNumbered"/>
    <dgm:cxn modelId="{98406493-02B4-446A-82AB-89196D010231}" type="presOf" srcId="{1FF6351F-542E-4308-B62D-1F77BA1A6F39}" destId="{63907409-8DE5-430A-8429-8CC2C07AF744}" srcOrd="1" destOrd="0" presId="urn:microsoft.com/office/officeart/2016/7/layout/BasicLinearProcessNumbered"/>
    <dgm:cxn modelId="{BDC6B495-0CD1-4965-A60C-F3BCC73110A7}" srcId="{9586755A-B71B-4AB4-AEF9-C4AD19FE2811}" destId="{98809883-CAE6-48F2-89FA-8EB6A2774BC2}" srcOrd="0" destOrd="0" parTransId="{3B05D1E1-438E-49D4-8226-C88755F14D52}" sibTransId="{CE34F035-AFF4-4060-A0E8-E7C5CBE22E3F}"/>
    <dgm:cxn modelId="{2090C09C-6E60-4160-A382-DA93D89B0897}" type="presOf" srcId="{1FF6351F-542E-4308-B62D-1F77BA1A6F39}" destId="{CCAFD836-373B-473C-B502-91F5F790B669}" srcOrd="0" destOrd="0" presId="urn:microsoft.com/office/officeart/2016/7/layout/BasicLinearProcessNumbered"/>
    <dgm:cxn modelId="{4E38A8A1-D866-41A4-8BF8-8EC9D324B9AC}" type="presOf" srcId="{9EF70365-E61F-4808-9ED7-F05C06407F26}" destId="{C71BC572-0FB3-4777-99F8-B632CEFC8A95}" srcOrd="1" destOrd="0" presId="urn:microsoft.com/office/officeart/2016/7/layout/BasicLinearProcessNumbered"/>
    <dgm:cxn modelId="{805712A7-7F44-4B4E-A313-87925206E55C}" type="presOf" srcId="{369ECA6D-E087-403A-8E16-F4889DA3FACF}" destId="{FA0D021C-2ECA-47E0-8B2B-D7FE772A3C42}" srcOrd="0" destOrd="0" presId="urn:microsoft.com/office/officeart/2016/7/layout/BasicLinearProcessNumbered"/>
    <dgm:cxn modelId="{614428B4-DCAE-4325-B775-4AAC6B8616B1}" srcId="{9586755A-B71B-4AB4-AEF9-C4AD19FE2811}" destId="{1FF6351F-542E-4308-B62D-1F77BA1A6F39}" srcOrd="1" destOrd="0" parTransId="{838D5DCC-CA85-4934-9BDD-44ABF594796E}" sibTransId="{55501EBB-408E-409E-8629-286EF525EB2C}"/>
    <dgm:cxn modelId="{742142C1-02D3-427E-A6DA-E32987A48976}" type="presOf" srcId="{55501EBB-408E-409E-8629-286EF525EB2C}" destId="{4B1EB8D5-B2BA-4ADD-9813-C6FAB4F24D11}" srcOrd="0" destOrd="0" presId="urn:microsoft.com/office/officeart/2016/7/layout/BasicLinearProcessNumbered"/>
    <dgm:cxn modelId="{4DA41AC7-F032-4826-AC28-D23BFCE1C224}" type="presOf" srcId="{98809883-CAE6-48F2-89FA-8EB6A2774BC2}" destId="{0389C64A-DE84-4B6F-82E8-B4F33146F5A2}" srcOrd="1" destOrd="0" presId="urn:microsoft.com/office/officeart/2016/7/layout/BasicLinearProcessNumbered"/>
    <dgm:cxn modelId="{0F436BD8-989A-4A75-8557-662F213A45AC}" srcId="{9586755A-B71B-4AB4-AEF9-C4AD19FE2811}" destId="{369ECA6D-E087-403A-8E16-F4889DA3FACF}" srcOrd="3" destOrd="0" parTransId="{6EFDE0B7-DA2C-434C-9A38-A27B141C07E6}" sibTransId="{10887738-AD91-4D29-AC9E-CDCA5ABD9E1B}"/>
    <dgm:cxn modelId="{8B4E8DE7-F9E9-417D-8ED0-BF6F2352DA26}" type="presOf" srcId="{6E09ACBF-5CEF-4629-B93A-ADBA1B7E333F}" destId="{E57C1183-F5C7-4032-AF17-D1D50F9E9DA6}" srcOrd="0" destOrd="0" presId="urn:microsoft.com/office/officeart/2016/7/layout/BasicLinearProcessNumbered"/>
    <dgm:cxn modelId="{91C20FF9-2094-47D3-ADB0-B787EA78148A}" srcId="{9586755A-B71B-4AB4-AEF9-C4AD19FE2811}" destId="{9EF70365-E61F-4808-9ED7-F05C06407F26}" srcOrd="4" destOrd="0" parTransId="{B936DE07-DCD8-4BAE-932E-A55F77E993EF}" sibTransId="{6E09ACBF-5CEF-4629-B93A-ADBA1B7E333F}"/>
    <dgm:cxn modelId="{E54029E9-D323-47D3-BD37-1FE67C678F0D}" type="presParOf" srcId="{72C1386A-B729-4DEA-9B8F-F0A2610DC5AA}" destId="{DF5F4377-15A1-463D-975E-69B2DBA99D92}" srcOrd="0" destOrd="0" presId="urn:microsoft.com/office/officeart/2016/7/layout/BasicLinearProcessNumbered"/>
    <dgm:cxn modelId="{421AE02A-1592-4496-8B6E-0D2746F22356}" type="presParOf" srcId="{DF5F4377-15A1-463D-975E-69B2DBA99D92}" destId="{A25164D5-9E21-40C4-9E02-C75EF8781ED2}" srcOrd="0" destOrd="0" presId="urn:microsoft.com/office/officeart/2016/7/layout/BasicLinearProcessNumbered"/>
    <dgm:cxn modelId="{8B4A694D-5769-462D-914A-7F1FB020611E}" type="presParOf" srcId="{DF5F4377-15A1-463D-975E-69B2DBA99D92}" destId="{42BB83A8-AC68-450B-A1D9-241E2B5B18DE}" srcOrd="1" destOrd="0" presId="urn:microsoft.com/office/officeart/2016/7/layout/BasicLinearProcessNumbered"/>
    <dgm:cxn modelId="{DFD2C070-761A-413A-B9BF-503ACA39BCFF}" type="presParOf" srcId="{DF5F4377-15A1-463D-975E-69B2DBA99D92}" destId="{3E4E25E4-CD17-419A-BA13-611CF220C779}" srcOrd="2" destOrd="0" presId="urn:microsoft.com/office/officeart/2016/7/layout/BasicLinearProcessNumbered"/>
    <dgm:cxn modelId="{1E52BAEE-A2B3-4210-8A64-3BB08C185AE8}" type="presParOf" srcId="{DF5F4377-15A1-463D-975E-69B2DBA99D92}" destId="{0389C64A-DE84-4B6F-82E8-B4F33146F5A2}" srcOrd="3" destOrd="0" presId="urn:microsoft.com/office/officeart/2016/7/layout/BasicLinearProcessNumbered"/>
    <dgm:cxn modelId="{D0C88982-FD45-4A5C-AE36-AA1A1FC2D423}" type="presParOf" srcId="{72C1386A-B729-4DEA-9B8F-F0A2610DC5AA}" destId="{4B7071C9-B4B0-48CA-A336-034DF569E2B8}" srcOrd="1" destOrd="0" presId="urn:microsoft.com/office/officeart/2016/7/layout/BasicLinearProcessNumbered"/>
    <dgm:cxn modelId="{7BE6077B-8970-4DDF-A247-326A7C25299E}" type="presParOf" srcId="{72C1386A-B729-4DEA-9B8F-F0A2610DC5AA}" destId="{205561C5-82D3-4958-B3E4-B290ABEC809C}" srcOrd="2" destOrd="0" presId="urn:microsoft.com/office/officeart/2016/7/layout/BasicLinearProcessNumbered"/>
    <dgm:cxn modelId="{21587FEA-574E-4018-A01B-E24FC9EB89A6}" type="presParOf" srcId="{205561C5-82D3-4958-B3E4-B290ABEC809C}" destId="{CCAFD836-373B-473C-B502-91F5F790B669}" srcOrd="0" destOrd="0" presId="urn:microsoft.com/office/officeart/2016/7/layout/BasicLinearProcessNumbered"/>
    <dgm:cxn modelId="{50B3A171-2CA8-45DE-82F9-1BBB7F2A139C}" type="presParOf" srcId="{205561C5-82D3-4958-B3E4-B290ABEC809C}" destId="{4B1EB8D5-B2BA-4ADD-9813-C6FAB4F24D11}" srcOrd="1" destOrd="0" presId="urn:microsoft.com/office/officeart/2016/7/layout/BasicLinearProcessNumbered"/>
    <dgm:cxn modelId="{9709FB6F-BE18-480B-AF4D-729E834D8209}" type="presParOf" srcId="{205561C5-82D3-4958-B3E4-B290ABEC809C}" destId="{F495DED8-DB27-4637-8387-6BB7474A4DB5}" srcOrd="2" destOrd="0" presId="urn:microsoft.com/office/officeart/2016/7/layout/BasicLinearProcessNumbered"/>
    <dgm:cxn modelId="{80ED44F8-7466-462B-B07C-B92D059AECFC}" type="presParOf" srcId="{205561C5-82D3-4958-B3E4-B290ABEC809C}" destId="{63907409-8DE5-430A-8429-8CC2C07AF744}" srcOrd="3" destOrd="0" presId="urn:microsoft.com/office/officeart/2016/7/layout/BasicLinearProcessNumbered"/>
    <dgm:cxn modelId="{15296C1F-9F71-4729-83BE-67F4C67692A7}" type="presParOf" srcId="{72C1386A-B729-4DEA-9B8F-F0A2610DC5AA}" destId="{B522E831-A61A-4355-9672-C99157AFEFB6}" srcOrd="3" destOrd="0" presId="urn:microsoft.com/office/officeart/2016/7/layout/BasicLinearProcessNumbered"/>
    <dgm:cxn modelId="{E89BE636-2225-4CDA-ADE1-F93C0E5E1BB2}" type="presParOf" srcId="{72C1386A-B729-4DEA-9B8F-F0A2610DC5AA}" destId="{4BFFB5BE-D4FB-4FD0-81DB-1EA7EBF520F2}" srcOrd="4" destOrd="0" presId="urn:microsoft.com/office/officeart/2016/7/layout/BasicLinearProcessNumbered"/>
    <dgm:cxn modelId="{2D2D150C-18AE-47F3-A2C0-C24BE9652F14}" type="presParOf" srcId="{4BFFB5BE-D4FB-4FD0-81DB-1EA7EBF520F2}" destId="{8FEED8CB-D26B-44C4-A93D-F060FDED337A}" srcOrd="0" destOrd="0" presId="urn:microsoft.com/office/officeart/2016/7/layout/BasicLinearProcessNumbered"/>
    <dgm:cxn modelId="{1F707629-C5D2-47DC-AF5B-705E5DFA9ED4}" type="presParOf" srcId="{4BFFB5BE-D4FB-4FD0-81DB-1EA7EBF520F2}" destId="{8C03519E-1B8E-46FA-902F-5D396283552B}" srcOrd="1" destOrd="0" presId="urn:microsoft.com/office/officeart/2016/7/layout/BasicLinearProcessNumbered"/>
    <dgm:cxn modelId="{5B0052D6-C5DF-4209-ADED-C1CEC4600BE1}" type="presParOf" srcId="{4BFFB5BE-D4FB-4FD0-81DB-1EA7EBF520F2}" destId="{D5F869AA-EFD2-4D7A-AAF8-CCDB88F85C9D}" srcOrd="2" destOrd="0" presId="urn:microsoft.com/office/officeart/2016/7/layout/BasicLinearProcessNumbered"/>
    <dgm:cxn modelId="{3FE2A2DC-70BB-4651-A26A-30B474701F1A}" type="presParOf" srcId="{4BFFB5BE-D4FB-4FD0-81DB-1EA7EBF520F2}" destId="{92B8CDC2-6AF1-40AC-AE3A-81AE5C5BA4F8}" srcOrd="3" destOrd="0" presId="urn:microsoft.com/office/officeart/2016/7/layout/BasicLinearProcessNumbered"/>
    <dgm:cxn modelId="{89B943FE-3D93-4F93-B70D-D2F966630DEB}" type="presParOf" srcId="{72C1386A-B729-4DEA-9B8F-F0A2610DC5AA}" destId="{24491ED3-E96B-4C25-9316-ABDE44B9598A}" srcOrd="5" destOrd="0" presId="urn:microsoft.com/office/officeart/2016/7/layout/BasicLinearProcessNumbered"/>
    <dgm:cxn modelId="{9A616D75-18BD-4A1C-ACB9-A5F91A73DC1B}" type="presParOf" srcId="{72C1386A-B729-4DEA-9B8F-F0A2610DC5AA}" destId="{D6C84FBD-084A-4C25-852D-A3FF482753F3}" srcOrd="6" destOrd="0" presId="urn:microsoft.com/office/officeart/2016/7/layout/BasicLinearProcessNumbered"/>
    <dgm:cxn modelId="{B06EB342-38AB-4419-80F7-514917E12974}" type="presParOf" srcId="{D6C84FBD-084A-4C25-852D-A3FF482753F3}" destId="{FA0D021C-2ECA-47E0-8B2B-D7FE772A3C42}" srcOrd="0" destOrd="0" presId="urn:microsoft.com/office/officeart/2016/7/layout/BasicLinearProcessNumbered"/>
    <dgm:cxn modelId="{2D98D7D0-98CE-4AE9-AB2E-8BC7AB1A1318}" type="presParOf" srcId="{D6C84FBD-084A-4C25-852D-A3FF482753F3}" destId="{3FD3EAA7-FC4C-4E5C-9E7F-A7ADAD8C6D30}" srcOrd="1" destOrd="0" presId="urn:microsoft.com/office/officeart/2016/7/layout/BasicLinearProcessNumbered"/>
    <dgm:cxn modelId="{AF6ABCA3-D2FF-4D85-9306-133B06009532}" type="presParOf" srcId="{D6C84FBD-084A-4C25-852D-A3FF482753F3}" destId="{31647B29-1A3A-4859-9A3B-4067635FEE84}" srcOrd="2" destOrd="0" presId="urn:microsoft.com/office/officeart/2016/7/layout/BasicLinearProcessNumbered"/>
    <dgm:cxn modelId="{A9C7B38E-63DC-4DD6-9C0C-89FCE186433B}" type="presParOf" srcId="{D6C84FBD-084A-4C25-852D-A3FF482753F3}" destId="{592CE784-EE26-4EB0-9707-02D3D9BF0522}" srcOrd="3" destOrd="0" presId="urn:microsoft.com/office/officeart/2016/7/layout/BasicLinearProcessNumbered"/>
    <dgm:cxn modelId="{E5D1819F-7828-404A-A76D-074C200E1BA7}" type="presParOf" srcId="{72C1386A-B729-4DEA-9B8F-F0A2610DC5AA}" destId="{08945C36-56EB-40BF-A5D5-4182B5FD8D7B}" srcOrd="7" destOrd="0" presId="urn:microsoft.com/office/officeart/2016/7/layout/BasicLinearProcessNumbered"/>
    <dgm:cxn modelId="{25622BF4-92B5-401B-98FC-D8811E01C6BD}" type="presParOf" srcId="{72C1386A-B729-4DEA-9B8F-F0A2610DC5AA}" destId="{702A38EB-4F49-4F9E-A231-FFAAAFD86154}" srcOrd="8" destOrd="0" presId="urn:microsoft.com/office/officeart/2016/7/layout/BasicLinearProcessNumbered"/>
    <dgm:cxn modelId="{C70B40D4-36F5-4B05-9783-55B7D91C5DD5}" type="presParOf" srcId="{702A38EB-4F49-4F9E-A231-FFAAAFD86154}" destId="{CFA2F6C1-8FAC-471E-A088-9B2FCAB9EDE1}" srcOrd="0" destOrd="0" presId="urn:microsoft.com/office/officeart/2016/7/layout/BasicLinearProcessNumbered"/>
    <dgm:cxn modelId="{267FFD78-71E4-4430-AFE5-A4CE41AA2E4A}" type="presParOf" srcId="{702A38EB-4F49-4F9E-A231-FFAAAFD86154}" destId="{E57C1183-F5C7-4032-AF17-D1D50F9E9DA6}" srcOrd="1" destOrd="0" presId="urn:microsoft.com/office/officeart/2016/7/layout/BasicLinearProcessNumbered"/>
    <dgm:cxn modelId="{A2C0277D-B91B-4BD9-A5DD-B34F4372A0B8}" type="presParOf" srcId="{702A38EB-4F49-4F9E-A231-FFAAAFD86154}" destId="{0951FD08-166D-4E2D-9F0C-CBC955AE536D}" srcOrd="2" destOrd="0" presId="urn:microsoft.com/office/officeart/2016/7/layout/BasicLinearProcessNumbered"/>
    <dgm:cxn modelId="{EE7D3D2B-20E8-45AE-838F-2188E380B673}" type="presParOf" srcId="{702A38EB-4F49-4F9E-A231-FFAAAFD86154}" destId="{C71BC572-0FB3-4777-99F8-B632CEFC8A9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44734-503C-482A-833A-66648F4CAE94}">
      <dsp:nvSpPr>
        <dsp:cNvPr id="0" name=""/>
        <dsp:cNvSpPr/>
      </dsp:nvSpPr>
      <dsp:spPr>
        <a:xfrm>
          <a:off x="0" y="602600"/>
          <a:ext cx="10526598" cy="1020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981" tIns="374904" rIns="8169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Responsibilities are stable and unchanging.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General Support rather than specific service based (HR, Finance, etc)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sp:txBody>
      <dsp:txXfrm>
        <a:off x="0" y="602600"/>
        <a:ext cx="10526598" cy="1020600"/>
      </dsp:txXfrm>
    </dsp:sp>
    <dsp:sp modelId="{9FFAA284-9142-4109-BEE6-9547F5916F35}">
      <dsp:nvSpPr>
        <dsp:cNvPr id="0" name=""/>
        <dsp:cNvSpPr/>
      </dsp:nvSpPr>
      <dsp:spPr>
        <a:xfrm>
          <a:off x="526329" y="336920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16" tIns="0" rIns="2785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Purely Admin Staff - </a:t>
          </a:r>
          <a:r>
            <a:rPr lang="en-US" sz="1800" b="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No need for time tracking.  Annual review of function/responsibility </a:t>
          </a:r>
          <a:r>
            <a:rPr lang="en-US" sz="1800" b="0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 </a:t>
          </a:r>
          <a:endParaRPr lang="en-US" sz="1800" b="0" kern="120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sp:txBody>
      <dsp:txXfrm>
        <a:off x="552268" y="362859"/>
        <a:ext cx="7316740" cy="479482"/>
      </dsp:txXfrm>
    </dsp:sp>
    <dsp:sp modelId="{FC23CFC6-B182-4E0A-9D6F-C2FDEE1CFDFF}">
      <dsp:nvSpPr>
        <dsp:cNvPr id="0" name=""/>
        <dsp:cNvSpPr/>
      </dsp:nvSpPr>
      <dsp:spPr>
        <a:xfrm>
          <a:off x="0" y="1986080"/>
          <a:ext cx="10526598" cy="15309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981" tIns="374904" rIns="8169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Level of granularity less important due to service consolidation under PTIC &amp; reduction of rate-based svcs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More flexibility with timing and tools.  Not the same degree of overhead or required detail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Historical records of time tracking will be used for future costing to allocate FTE % to svcs  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</dsp:txBody>
      <dsp:txXfrm>
        <a:off x="0" y="1986080"/>
        <a:ext cx="10526598" cy="1530900"/>
      </dsp:txXfrm>
    </dsp:sp>
    <dsp:sp modelId="{367C1676-6829-44ED-9F25-3F4BB20D78E5}">
      <dsp:nvSpPr>
        <dsp:cNvPr id="0" name=""/>
        <dsp:cNvSpPr/>
      </dsp:nvSpPr>
      <dsp:spPr>
        <a:xfrm>
          <a:off x="526329" y="1720400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16" tIns="0" rIns="2785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Costing - </a:t>
          </a:r>
          <a:r>
            <a:rPr lang="en-US" sz="1800" b="0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P</a:t>
          </a:r>
          <a:r>
            <a:rPr lang="en-US" sz="1800" b="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ercentage-based labor distribution (light weight tool, excel, etc.)</a:t>
          </a:r>
          <a:r>
            <a:rPr lang="en-US" sz="1800" b="0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</a:t>
          </a:r>
          <a:endParaRPr lang="en-US" sz="1800" b="0" kern="120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sp:txBody>
      <dsp:txXfrm>
        <a:off x="552268" y="1746339"/>
        <a:ext cx="7316740" cy="479482"/>
      </dsp:txXfrm>
    </dsp:sp>
    <dsp:sp modelId="{19D1859C-27F6-49E1-A567-9C31AF8225EE}">
      <dsp:nvSpPr>
        <dsp:cNvPr id="0" name=""/>
        <dsp:cNvSpPr/>
      </dsp:nvSpPr>
      <dsp:spPr>
        <a:xfrm>
          <a:off x="0" y="3879861"/>
          <a:ext cx="10526598" cy="15309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4925" cap="flat" cmpd="sng" algn="in">
          <a:solidFill>
            <a:srgbClr val="4454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981" tIns="374904" rIns="8169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Still need almost real-time accounts in order to bill clients for T&amp;M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Franklin Gothic Book" panose="020B050302010202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Moving to more unit pricing and FTE counts and/or flat rate billing will require a client impacting change and probably needs more time to socialize and implement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Franklin Gothic Book" panose="020B0503020102020204"/>
              <a:ea typeface="+mn-ea"/>
              <a:cs typeface="+mn-cs"/>
            </a:rPr>
            <a:t>Flat rate is more consistent for the customers and less complicated for their budgeting</a:t>
          </a:r>
        </a:p>
      </dsp:txBody>
      <dsp:txXfrm>
        <a:off x="0" y="3879861"/>
        <a:ext cx="10526598" cy="1530900"/>
      </dsp:txXfrm>
    </dsp:sp>
    <dsp:sp modelId="{39F09741-9E0A-4DFA-97B8-4887F72DA5E5}">
      <dsp:nvSpPr>
        <dsp:cNvPr id="0" name=""/>
        <dsp:cNvSpPr/>
      </dsp:nvSpPr>
      <dsp:spPr>
        <a:xfrm>
          <a:off x="526329" y="3614181"/>
          <a:ext cx="7368618" cy="531360"/>
        </a:xfrm>
        <a:prstGeom prst="roundRect">
          <a:avLst/>
        </a:prstGeom>
        <a:solidFill>
          <a:srgbClr val="44546A"/>
        </a:solidFill>
        <a:ln w="34925" cap="flat" cmpd="sng" algn="in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516" tIns="0" rIns="2785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Billing </a:t>
          </a:r>
          <a:r>
            <a:rPr lang="en-US" sz="180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– </a:t>
          </a:r>
          <a:r>
            <a:rPr lang="en-US" sz="1800" b="0" kern="120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3 options – Upgrade and continue with Planview, investigate a lighter weight tool option, move to unit pricing and FTE counts</a:t>
          </a:r>
          <a:r>
            <a:rPr lang="en-US" sz="1800" b="0" kern="1200" baseline="0" dirty="0">
              <a:solidFill>
                <a:sysClr val="window" lastClr="FFFFFF"/>
              </a:solidFill>
              <a:latin typeface="Franklin Gothic Book" panose="020B0503020102020204"/>
              <a:ea typeface="+mn-ea"/>
              <a:cs typeface="+mn-cs"/>
            </a:rPr>
            <a:t> </a:t>
          </a:r>
          <a:endParaRPr lang="en-US" sz="1800" b="0" kern="1200" dirty="0">
            <a:solidFill>
              <a:sysClr val="window" lastClr="FFFFFF"/>
            </a:solidFill>
            <a:latin typeface="Franklin Gothic Book" panose="020B0503020102020204"/>
            <a:ea typeface="+mn-ea"/>
            <a:cs typeface="+mn-cs"/>
          </a:endParaRPr>
        </a:p>
      </dsp:txBody>
      <dsp:txXfrm>
        <a:off x="552268" y="3640120"/>
        <a:ext cx="7316740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164D5-9E21-40C4-9E02-C75EF8781ED2}">
      <dsp:nvSpPr>
        <dsp:cNvPr id="0" name=""/>
        <dsp:cNvSpPr/>
      </dsp:nvSpPr>
      <dsp:spPr>
        <a:xfrm>
          <a:off x="3281" y="546950"/>
          <a:ext cx="1776784" cy="2487498"/>
        </a:xfrm>
        <a:prstGeom prst="rect">
          <a:avLst/>
        </a:prstGeom>
        <a:solidFill>
          <a:srgbClr val="44546A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525" tIns="330200" rIns="138525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</a:rPr>
            <a:t>Keep it simple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281" y="1492200"/>
        <a:ext cx="1776784" cy="1492499"/>
      </dsp:txXfrm>
    </dsp:sp>
    <dsp:sp modelId="{42BB83A8-AC68-450B-A1D9-241E2B5B18DE}">
      <dsp:nvSpPr>
        <dsp:cNvPr id="0" name=""/>
        <dsp:cNvSpPr/>
      </dsp:nvSpPr>
      <dsp:spPr>
        <a:xfrm>
          <a:off x="518549" y="795700"/>
          <a:ext cx="746249" cy="74624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181" tIns="12700" rIns="58181" bIns="127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</a:t>
          </a:r>
        </a:p>
      </dsp:txBody>
      <dsp:txXfrm>
        <a:off x="627835" y="904986"/>
        <a:ext cx="527677" cy="527677"/>
      </dsp:txXfrm>
    </dsp:sp>
    <dsp:sp modelId="{3E4E25E4-CD17-419A-BA13-611CF220C779}">
      <dsp:nvSpPr>
        <dsp:cNvPr id="0" name=""/>
        <dsp:cNvSpPr/>
      </dsp:nvSpPr>
      <dsp:spPr>
        <a:xfrm>
          <a:off x="3281" y="3034377"/>
          <a:ext cx="1776784" cy="7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236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236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236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236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AFD836-373B-473C-B502-91F5F790B669}">
      <dsp:nvSpPr>
        <dsp:cNvPr id="0" name=""/>
        <dsp:cNvSpPr/>
      </dsp:nvSpPr>
      <dsp:spPr>
        <a:xfrm>
          <a:off x="1957744" y="546950"/>
          <a:ext cx="1776784" cy="2487498"/>
        </a:xfrm>
        <a:prstGeom prst="rect">
          <a:avLst/>
        </a:prstGeom>
        <a:solidFill>
          <a:srgbClr val="44546A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525" tIns="330200" rIns="138525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</a:rPr>
            <a:t>Minimize administrative overhead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957744" y="1492200"/>
        <a:ext cx="1776784" cy="1492499"/>
      </dsp:txXfrm>
    </dsp:sp>
    <dsp:sp modelId="{4B1EB8D5-B2BA-4ADD-9813-C6FAB4F24D11}">
      <dsp:nvSpPr>
        <dsp:cNvPr id="0" name=""/>
        <dsp:cNvSpPr/>
      </dsp:nvSpPr>
      <dsp:spPr>
        <a:xfrm>
          <a:off x="2473012" y="795700"/>
          <a:ext cx="746249" cy="74624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47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47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47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473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181" tIns="12700" rIns="58181" bIns="127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2</a:t>
          </a:r>
        </a:p>
      </dsp:txBody>
      <dsp:txXfrm>
        <a:off x="2582298" y="904986"/>
        <a:ext cx="527677" cy="527677"/>
      </dsp:txXfrm>
    </dsp:sp>
    <dsp:sp modelId="{F495DED8-DB27-4637-8387-6BB7474A4DB5}">
      <dsp:nvSpPr>
        <dsp:cNvPr id="0" name=""/>
        <dsp:cNvSpPr/>
      </dsp:nvSpPr>
      <dsp:spPr>
        <a:xfrm>
          <a:off x="1957744" y="3034377"/>
          <a:ext cx="1776784" cy="7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71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71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71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710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EED8CB-D26B-44C4-A93D-F060FDED337A}">
      <dsp:nvSpPr>
        <dsp:cNvPr id="0" name=""/>
        <dsp:cNvSpPr/>
      </dsp:nvSpPr>
      <dsp:spPr>
        <a:xfrm>
          <a:off x="3912207" y="546950"/>
          <a:ext cx="1776784" cy="2487498"/>
        </a:xfrm>
        <a:prstGeom prst="rect">
          <a:avLst/>
        </a:prstGeom>
        <a:solidFill>
          <a:srgbClr val="44546A"/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525" tIns="330200" rIns="138525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</a:rPr>
            <a:t>Balance essential detail with need and efficiency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912207" y="1492200"/>
        <a:ext cx="1776784" cy="1492499"/>
      </dsp:txXfrm>
    </dsp:sp>
    <dsp:sp modelId="{8C03519E-1B8E-46FA-902F-5D396283552B}">
      <dsp:nvSpPr>
        <dsp:cNvPr id="0" name=""/>
        <dsp:cNvSpPr/>
      </dsp:nvSpPr>
      <dsp:spPr>
        <a:xfrm>
          <a:off x="4427475" y="795700"/>
          <a:ext cx="746249" cy="74624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94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94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94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946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181" tIns="12700" rIns="58181" bIns="127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3</a:t>
          </a:r>
        </a:p>
      </dsp:txBody>
      <dsp:txXfrm>
        <a:off x="4536761" y="904986"/>
        <a:ext cx="527677" cy="527677"/>
      </dsp:txXfrm>
    </dsp:sp>
    <dsp:sp modelId="{D5F869AA-EFD2-4D7A-AAF8-CCDB88F85C9D}">
      <dsp:nvSpPr>
        <dsp:cNvPr id="0" name=""/>
        <dsp:cNvSpPr/>
      </dsp:nvSpPr>
      <dsp:spPr>
        <a:xfrm>
          <a:off x="3912207" y="3034377"/>
          <a:ext cx="1776784" cy="7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18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18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18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1183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0D021C-2ECA-47E0-8B2B-D7FE772A3C42}">
      <dsp:nvSpPr>
        <dsp:cNvPr id="0" name=""/>
        <dsp:cNvSpPr/>
      </dsp:nvSpPr>
      <dsp:spPr>
        <a:xfrm>
          <a:off x="5866670" y="546950"/>
          <a:ext cx="1776784" cy="2487498"/>
        </a:xfrm>
        <a:prstGeom prst="rect">
          <a:avLst/>
        </a:prstGeom>
        <a:solidFill>
          <a:srgbClr val="44546A">
            <a:alpha val="90000"/>
          </a:srgb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525" tIns="330200" rIns="138525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</a:rPr>
            <a:t>Aim for minimal viable solution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866670" y="1492200"/>
        <a:ext cx="1776784" cy="1492499"/>
      </dsp:txXfrm>
    </dsp:sp>
    <dsp:sp modelId="{3FD3EAA7-FC4C-4E5C-9E7F-A7ADAD8C6D30}">
      <dsp:nvSpPr>
        <dsp:cNvPr id="0" name=""/>
        <dsp:cNvSpPr/>
      </dsp:nvSpPr>
      <dsp:spPr>
        <a:xfrm>
          <a:off x="6381938" y="795700"/>
          <a:ext cx="746249" cy="74624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4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4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4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1420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181" tIns="12700" rIns="58181" bIns="127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4</a:t>
          </a:r>
        </a:p>
      </dsp:txBody>
      <dsp:txXfrm>
        <a:off x="6491224" y="904986"/>
        <a:ext cx="527677" cy="527677"/>
      </dsp:txXfrm>
    </dsp:sp>
    <dsp:sp modelId="{31647B29-1A3A-4859-9A3B-4067635FEE84}">
      <dsp:nvSpPr>
        <dsp:cNvPr id="0" name=""/>
        <dsp:cNvSpPr/>
      </dsp:nvSpPr>
      <dsp:spPr>
        <a:xfrm>
          <a:off x="5866670" y="3034377"/>
          <a:ext cx="1776784" cy="7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65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65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65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1657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A2F6C1-8FAC-471E-A088-9B2FCAB9EDE1}">
      <dsp:nvSpPr>
        <dsp:cNvPr id="0" name=""/>
        <dsp:cNvSpPr/>
      </dsp:nvSpPr>
      <dsp:spPr>
        <a:xfrm>
          <a:off x="7821133" y="546950"/>
          <a:ext cx="1776784" cy="2487498"/>
        </a:xfrm>
        <a:prstGeom prst="rect">
          <a:avLst/>
        </a:prstGeom>
        <a:solidFill>
          <a:srgbClr val="44546A">
            <a:alpha val="90000"/>
          </a:srgb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525" tIns="330200" rIns="138525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</a:rPr>
            <a:t>Understand One size might not fit all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821133" y="1492200"/>
        <a:ext cx="1776784" cy="1492499"/>
      </dsp:txXfrm>
    </dsp:sp>
    <dsp:sp modelId="{E57C1183-F5C7-4032-AF17-D1D50F9E9DA6}">
      <dsp:nvSpPr>
        <dsp:cNvPr id="0" name=""/>
        <dsp:cNvSpPr/>
      </dsp:nvSpPr>
      <dsp:spPr>
        <a:xfrm>
          <a:off x="8336401" y="795700"/>
          <a:ext cx="746249" cy="74624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89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89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89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1893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181" tIns="12700" rIns="58181" bIns="127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5</a:t>
          </a:r>
        </a:p>
      </dsp:txBody>
      <dsp:txXfrm>
        <a:off x="8445687" y="904986"/>
        <a:ext cx="527677" cy="527677"/>
      </dsp:txXfrm>
    </dsp:sp>
    <dsp:sp modelId="{0951FD08-166D-4E2D-9F0C-CBC955AE536D}">
      <dsp:nvSpPr>
        <dsp:cNvPr id="0" name=""/>
        <dsp:cNvSpPr/>
      </dsp:nvSpPr>
      <dsp:spPr>
        <a:xfrm>
          <a:off x="7821133" y="3034377"/>
          <a:ext cx="1776784" cy="7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213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213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213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21304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3744C-3F37-4E0F-812D-B8EC19D3F55B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16173-3782-43DA-84AF-3D124113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6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16173-3782-43DA-84AF-3D12411399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16173-3782-43DA-84AF-3D12411399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2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Core principles for billing and costing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13839-29AC-4878-A092-9F69CEBD02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8438-4718-4D4D-81D0-6062EB418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C0113-810C-412E-A05F-BA3E9B6F3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9CA77-056E-4BAE-94C0-09984161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DD21-F22B-4725-BF3F-B8CBACA0CCDE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973BA-4EA3-4C34-AF58-FFDA02C0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A51E7-1D55-405D-8C0B-AD14B78E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8085-EE79-4E95-8233-F897BAB0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ACA66-8FB3-47D1-BFCF-8CD1BF543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2448D-AD97-4177-B8F8-B54D4544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6635-66BF-43A0-93CB-D7B3F4375834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C6E11-F64F-4D45-B7E8-9C9AB6EF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A0979-8EE6-4013-B6FB-B25DC2BA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21184F-9EB0-4BAB-8F90-328B3CDDA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C336C-AF5B-4258-963A-07FF0890B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47F3E-A728-425A-8A49-1288B1BB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3A51-EEB9-41EC-800D-65C63AC7A6CD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6B2B0-A510-459E-9CA8-FDC9F841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E240E-0831-496B-8A03-D14D5DBF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0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3403-1E7D-48F3-AD65-A6A8CD16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4247-2ACF-4811-AE36-EBB7E7F6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93024-BD2F-49DA-8FD1-1FB2B30A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B5A1-D898-4D6B-82A0-1728CFE8D7A8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C293-9ABE-4D36-91E8-044FBA96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C857E-1097-42DA-B684-91B6641E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CC4B-8EF1-4053-AF34-0203538A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9E668-72D6-406A-8019-5FB514558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37110-AC52-4902-8FDA-D74909A2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7AE5-F09A-4054-804C-2DF23E8D2862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25DA1-D0C0-4DE0-AD38-32D97148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2F542-08F1-45BA-B982-5C34C546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2DF2-364E-470E-98D3-02106D8D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82790-7A90-4C90-ADCB-E492DFCD6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E4BDB-1CDF-477D-A394-E6E0535C8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29726-6CFD-46E3-B300-CFEADCB4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990A-9F8E-4373-934F-FF504DE4B78E}" type="datetime1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FBAE3-7061-431C-AB3B-A2261647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F433E-1E86-422E-99FC-D4EAD583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7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6BA3C-80A1-437D-956B-A9E10283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09FD5-1808-4BA4-B66E-C2F3DA883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144DC-8753-4AC6-96AC-55CE7EB2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75A60-D274-4A8F-A60B-EBB035F66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7774B-FED7-4B94-A76D-A606D38D9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113EE4-4915-4991-B970-1F8E4F130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DAF70-9031-4290-8505-75BD3367A9C5}" type="datetime1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CE0E17-10AF-4B3A-87FB-BE9A32BA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EEE5D-BE22-4B67-AE44-F980FB3E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9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86029-4D3C-4C59-84F4-D5846F88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60CEFD-421A-4D13-AD63-BBCFF7A0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89B-57EC-4752-86A5-21BAF1812D81}" type="datetime1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FA7EB-4F96-43B7-AD71-D1503E00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CBD9C-A90B-4110-BFAC-254D2D9E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B05B4-E338-47BB-8C55-25418FAC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B7F9-0409-4DE0-8B08-806D55D030B3}" type="datetime1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96575-D45C-4338-92AF-A3C2F32A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82139-2E10-4BFC-B53E-CC00AF02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BE12A-43AD-4631-9576-F09EE037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52F4-1008-46E3-880A-D85E0670D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04E54-B20B-460E-B76E-8335715F0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88370-CF58-4438-9AE8-87842FC3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7732-3C38-4DC1-AF98-E49FD61A46DC}" type="datetime1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32B88-5F68-480A-877E-D80CDDAB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B1280-2427-4B05-94D0-EB784C2A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2656-439E-4B98-A2BA-E34C6405C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086DA-1D43-4B12-9508-1D9EE4E18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46A9D-507C-4A78-A2D2-6F9304F09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7EB9D-CD75-44C7-B3DA-4A020984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651-F5C0-460F-856E-4983F32A7D2F}" type="datetime1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BBB63-9125-4D6F-BE24-B7CF2A86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563F2-421E-426F-8542-D1518022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B6146-52A9-4290-B4D1-77931D79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DE5E0-D9C8-4F50-9496-E596A43D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5D4CB-CF98-4C5C-94C3-4C11C844D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A81DC-2F38-4C20-80DC-5998CDC3E618}" type="datetime1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483EC-8CA5-4CAB-B3D9-44A66B94B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7A82B-64F9-43AC-B91F-BEAAFFF49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84D3-25F1-4E62-A55B-DE31D046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F9F6-1A34-44E0-968B-35FEF74F4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tracking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D9656-3C72-4F5B-9459-10EA13DAA5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and recommendations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320FA-60A5-4DAE-A3BF-2513784A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53B1-A1F3-4EF6-B0FB-0B5359FA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FA34-2292-4729-A53B-D7BB9067A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Planview version is not current.</a:t>
            </a:r>
          </a:p>
          <a:p>
            <a:pPr lvl="1"/>
            <a:r>
              <a:rPr lang="en-US" dirty="0"/>
              <a:t>Total spend to date ~ $1.5M; annual spend ~ $120K</a:t>
            </a:r>
          </a:p>
          <a:p>
            <a:pPr lvl="1"/>
            <a:r>
              <a:rPr lang="en-US" dirty="0"/>
              <a:t>311 staff tracking time (285 FTE &amp; 26 Contractors) </a:t>
            </a:r>
          </a:p>
          <a:p>
            <a:pPr lvl="2"/>
            <a:r>
              <a:rPr lang="en-US" dirty="0"/>
              <a:t>Majority of staff track time to single service/app/project or for primarily costing &amp; admin purposes </a:t>
            </a:r>
          </a:p>
          <a:p>
            <a:pPr lvl="2"/>
            <a:r>
              <a:rPr lang="en-US" dirty="0"/>
              <a:t>Approximately 70 staff members track time across services &amp; applications for T&amp;M billing 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Current contract is up for renewal in May of 2022.  </a:t>
            </a:r>
          </a:p>
          <a:p>
            <a:pPr lvl="1"/>
            <a:r>
              <a:rPr lang="en-GB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Current product is EOL, an upgrade will likely require a reasonable amount  of expenditure – both in staff and finances</a:t>
            </a:r>
          </a:p>
          <a:p>
            <a:pPr marL="457200" lvl="1" indent="0">
              <a:buNone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5B85C-A32B-4122-BF06-ED3D21F9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8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35C5732-5535-4738-9F78-B74E7734D82E}"/>
              </a:ext>
            </a:extLst>
          </p:cNvPr>
          <p:cNvSpPr/>
          <p:nvPr/>
        </p:nvSpPr>
        <p:spPr>
          <a:xfrm>
            <a:off x="6096000" y="5508399"/>
            <a:ext cx="3430488" cy="78784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we’re not using it totally, we should move to something easier.</a:t>
            </a:r>
            <a:endParaRPr lang="en-US" sz="1800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F8D73F9-770F-4A22-9456-D7F1CD60004D}"/>
              </a:ext>
            </a:extLst>
          </p:cNvPr>
          <p:cNvSpPr/>
          <p:nvPr/>
        </p:nvSpPr>
        <p:spPr>
          <a:xfrm>
            <a:off x="7522713" y="4270251"/>
            <a:ext cx="4370026" cy="787840"/>
          </a:xfrm>
          <a:prstGeom prst="wedgeRectCallout">
            <a:avLst>
              <a:gd name="adj1" fmla="val 45176"/>
              <a:gd name="adj2" fmla="val 11514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Simplifying will be a major deal; it would be great. Its not intuitive. Its onerous and It involves too many people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0D7731A6-0774-47FA-BEAA-5C4F03B8EC91}"/>
              </a:ext>
            </a:extLst>
          </p:cNvPr>
          <p:cNvSpPr/>
          <p:nvPr/>
        </p:nvSpPr>
        <p:spPr>
          <a:xfrm>
            <a:off x="2665512" y="4339994"/>
            <a:ext cx="3430488" cy="78784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colossal waste of time multiplied across the organization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4DFE660D-EDD3-4257-B6C1-F84EF5C485FD}"/>
              </a:ext>
            </a:extLst>
          </p:cNvPr>
          <p:cNvSpPr/>
          <p:nvPr/>
        </p:nvSpPr>
        <p:spPr>
          <a:xfrm>
            <a:off x="6257124" y="2992630"/>
            <a:ext cx="3904971" cy="78784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go back and compare it to PIQs and for performance appraisals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8A996FC2-DC48-47A0-BD82-6215534A18FE}"/>
              </a:ext>
            </a:extLst>
          </p:cNvPr>
          <p:cNvSpPr/>
          <p:nvPr/>
        </p:nvSpPr>
        <p:spPr>
          <a:xfrm>
            <a:off x="338663" y="3064052"/>
            <a:ext cx="4370026" cy="78784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Too many people recording to too many things - Just record the client stuff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C358077-140D-4125-B4B4-A01C8E6D313D}"/>
              </a:ext>
            </a:extLst>
          </p:cNvPr>
          <p:cNvSpPr/>
          <p:nvPr/>
        </p:nvSpPr>
        <p:spPr>
          <a:xfrm>
            <a:off x="2049751" y="159066"/>
            <a:ext cx="4370026" cy="787840"/>
          </a:xfrm>
          <a:prstGeom prst="wedgeRectCallout">
            <a:avLst>
              <a:gd name="adj1" fmla="val 50137"/>
              <a:gd name="adj2" fmla="val 9600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would not bet my paycheck on the accuracy of the data we have in planview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78F34C84-2B16-47FE-8070-C6D891C3603C}"/>
              </a:ext>
            </a:extLst>
          </p:cNvPr>
          <p:cNvSpPr/>
          <p:nvPr/>
        </p:nvSpPr>
        <p:spPr>
          <a:xfrm>
            <a:off x="970652" y="5776391"/>
            <a:ext cx="3430488" cy="65933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Its sometimes good for estimating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121B1615-A7F7-4534-AB69-653548EEFF1C}"/>
              </a:ext>
            </a:extLst>
          </p:cNvPr>
          <p:cNvSpPr/>
          <p:nvPr/>
        </p:nvSpPr>
        <p:spPr>
          <a:xfrm>
            <a:off x="7607431" y="1840951"/>
            <a:ext cx="4670981" cy="787840"/>
          </a:xfrm>
          <a:prstGeom prst="wedgeRectCallout">
            <a:avLst>
              <a:gd name="adj1" fmla="val 46686"/>
              <a:gd name="adj2" fmla="val 9121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excruciating to track time and so no one does it which makes the information less useful 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8ADBE8F9-B1E6-4E17-9690-B2655C3AFF51}"/>
              </a:ext>
            </a:extLst>
          </p:cNvPr>
          <p:cNvSpPr/>
          <p:nvPr/>
        </p:nvSpPr>
        <p:spPr>
          <a:xfrm>
            <a:off x="247877" y="1434505"/>
            <a:ext cx="3309511" cy="707210"/>
          </a:xfrm>
          <a:prstGeom prst="wedgeRectCallout">
            <a:avLst>
              <a:gd name="adj1" fmla="val -44346"/>
              <a:gd name="adj2" fmla="val 10198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 a lot of complexity with planview that we don’t use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CF871D12-4DFA-4883-BE13-799332157F7C}"/>
              </a:ext>
            </a:extLst>
          </p:cNvPr>
          <p:cNvSpPr/>
          <p:nvPr/>
        </p:nvSpPr>
        <p:spPr>
          <a:xfrm>
            <a:off x="4006035" y="1806168"/>
            <a:ext cx="3152749" cy="787840"/>
          </a:xfrm>
          <a:prstGeom prst="wedgeRectCallout">
            <a:avLst>
              <a:gd name="adj1" fmla="val -1051"/>
              <a:gd name="adj2" fmla="val 1211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decide on the concept of resource management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F0E22202-7774-42CB-8B8A-264047CEE0CF}"/>
              </a:ext>
            </a:extLst>
          </p:cNvPr>
          <p:cNvSpPr/>
          <p:nvPr/>
        </p:nvSpPr>
        <p:spPr>
          <a:xfrm>
            <a:off x="7607431" y="199491"/>
            <a:ext cx="4155960" cy="901992"/>
          </a:xfrm>
          <a:prstGeom prst="wedgeRectCallout">
            <a:avLst>
              <a:gd name="adj1" fmla="val -51508"/>
              <a:gd name="adj2" fmla="val 86258"/>
            </a:avLst>
          </a:prstGeom>
          <a:solidFill>
            <a:srgbClr val="4454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Still use it to know how much time something takes – don’t want to lose that but I’m open to other options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A4A1F-5829-4570-9406-C8493BAB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25364-F16F-4979-8EE4-DD31EA51C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Findings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3DA5-37FE-49BA-AA58-2CBE9C6FC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1463040"/>
            <a:ext cx="11320272" cy="5208189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>
                <a:effectLst/>
                <a:ea typeface="Times New Roman" panose="02020603050405020304" pitchFamily="18" charset="0"/>
              </a:rPr>
              <a:t>Planview is overkill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a typeface="Times New Roman" panose="02020603050405020304" pitchFamily="18" charset="0"/>
              </a:rPr>
              <a:t>Extra unused functionality is cumbersome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effectLst/>
                <a:ea typeface="Times New Roman" panose="02020603050405020304" pitchFamily="18" charset="0"/>
              </a:rPr>
              <a:t>Accuracy is a myth </a:t>
            </a:r>
            <a:endParaRPr lang="en-US" sz="3000" dirty="0">
              <a:ea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a typeface="Times New Roman" panose="02020603050405020304" pitchFamily="18" charset="0"/>
              </a:rPr>
              <a:t>Most staff are estimating at the end of the week/end of month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 </a:t>
            </a:r>
            <a:endParaRPr lang="en-US" sz="23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>
                <a:effectLst/>
                <a:ea typeface="Times New Roman" panose="02020603050405020304" pitchFamily="18" charset="0"/>
              </a:rPr>
              <a:t>Administratively burdensome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a typeface="Times New Roman" panose="02020603050405020304" pitchFamily="18" charset="0"/>
              </a:rPr>
              <a:t>D</a:t>
            </a:r>
            <a:r>
              <a:rPr lang="en-US" sz="2300" dirty="0">
                <a:effectLst/>
                <a:ea typeface="Times New Roman" panose="02020603050405020304" pitchFamily="18" charset="0"/>
              </a:rPr>
              <a:t>ifficult to use and navigate and drives a lot of checking, reconciliation, and unnecessary time-tracking</a:t>
            </a:r>
            <a:endParaRPr lang="en-US" sz="23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>
                <a:effectLst/>
                <a:ea typeface="Times New Roman" panose="02020603050405020304" pitchFamily="18" charset="0"/>
              </a:rPr>
              <a:t>Billing for labor is </a:t>
            </a:r>
            <a:r>
              <a:rPr lang="en-US" sz="3100" dirty="0">
                <a:ea typeface="Times New Roman" panose="02020603050405020304" pitchFamily="18" charset="0"/>
              </a:rPr>
              <a:t>most important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ffectLst/>
                <a:ea typeface="Times New Roman" panose="02020603050405020304" pitchFamily="18" charset="0"/>
              </a:rPr>
              <a:t>Should be the primary focus for time-tracking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ffectLst/>
                <a:ea typeface="Calibri" panose="020F0502020204030204" pitchFamily="34" charset="0"/>
              </a:rPr>
              <a:t>However YoY variance by application is less than 5% and YOY variance by business unit is </a:t>
            </a:r>
            <a:r>
              <a:rPr lang="en-US" sz="2300">
                <a:effectLst/>
                <a:ea typeface="Calibri" panose="020F0502020204030204" pitchFamily="34" charset="0"/>
              </a:rPr>
              <a:t>even smaller</a:t>
            </a:r>
            <a:endParaRPr lang="en-US" sz="23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dirty="0">
                <a:effectLst/>
                <a:ea typeface="Times New Roman" panose="02020603050405020304" pitchFamily="18" charset="0"/>
              </a:rPr>
              <a:t>Useful for estimating (contradicts the accuracy is a myth bullet)</a:t>
            </a:r>
            <a:endParaRPr lang="en-US" sz="2300" dirty="0">
              <a:effectLst/>
              <a:ea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300" dirty="0">
                <a:effectLst/>
                <a:ea typeface="Calibri" panose="020F0502020204030204" pitchFamily="34" charset="0"/>
              </a:rPr>
              <a:t>Retroactive reporting on staff activity for the purpose of budgeting and planning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6F6BE-95CA-491A-A58E-E17B0A41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3416" y="6389572"/>
            <a:ext cx="2743200" cy="365125"/>
          </a:xfrm>
        </p:spPr>
        <p:txBody>
          <a:bodyPr/>
          <a:lstStyle/>
          <a:p>
            <a:fld id="{BEBD84D3-25F1-4E62-A55B-DE31D0461E8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0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D153-4F00-486C-9D53-598EA44C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Possible Options For Reducing </a:t>
            </a:r>
            <a:r>
              <a:rPr lang="en-US" dirty="0">
                <a:ea typeface="Calibri" panose="020F0502020204030204" pitchFamily="34" charset="0"/>
              </a:rPr>
              <a:t>C</a:t>
            </a:r>
            <a:r>
              <a:rPr lang="en-US" dirty="0">
                <a:effectLst/>
                <a:ea typeface="Calibri" panose="020F0502020204030204" pitchFamily="34" charset="0"/>
              </a:rPr>
              <a:t>omplexity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863590-B99F-4580-9CC7-EC7A48D308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613536"/>
              </p:ext>
            </p:extLst>
          </p:nvPr>
        </p:nvGraphicFramePr>
        <p:xfrm>
          <a:off x="838200" y="1357460"/>
          <a:ext cx="10526598" cy="5747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677F8E-38E3-47FD-9167-C3AA9DD0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4233" y="6310312"/>
            <a:ext cx="2743200" cy="365125"/>
          </a:xfrm>
        </p:spPr>
        <p:txBody>
          <a:bodyPr/>
          <a:lstStyle/>
          <a:p>
            <a:fld id="{BEBD84D3-25F1-4E62-A55B-DE31D0461E8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3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69FA-08BB-4BD8-A8B2-DFCF2BAC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03" y="177007"/>
            <a:ext cx="10515600" cy="1325563"/>
          </a:xfrm>
        </p:spPr>
        <p:txBody>
          <a:bodyPr/>
          <a:lstStyle/>
          <a:p>
            <a:r>
              <a:rPr lang="en-US" dirty="0"/>
              <a:t>Recommendations (Tools &amp; Policy)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E24F-C770-4C9A-AB96-21D212497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2002972"/>
            <a:ext cx="10515600" cy="4275908"/>
          </a:xfrm>
        </p:spPr>
        <p:txBody>
          <a:bodyPr>
            <a:normAutofit/>
          </a:bodyPr>
          <a:lstStyle/>
          <a:p>
            <a:r>
              <a:rPr lang="en-US" dirty="0"/>
              <a:t>Billing (T&amp;M)</a:t>
            </a:r>
          </a:p>
          <a:p>
            <a:pPr lvl="1"/>
            <a:r>
              <a:rPr lang="en-US" dirty="0"/>
              <a:t>Evaluate simpler tools for maintaining real-time accounts for billing</a:t>
            </a:r>
          </a:p>
          <a:p>
            <a:pPr lvl="1"/>
            <a:r>
              <a:rPr lang="en-US" dirty="0"/>
              <a:t>Gradually transition to more unit-based pricing models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Admin and Costing </a:t>
            </a:r>
          </a:p>
          <a:p>
            <a:pPr lvl="1"/>
            <a:r>
              <a:rPr lang="en-US" dirty="0"/>
              <a:t>Leverage a tool to create preset time tracking categories </a:t>
            </a:r>
          </a:p>
          <a:p>
            <a:pPr lvl="2"/>
            <a:r>
              <a:rPr lang="en-US" dirty="0"/>
              <a:t>Using historical data to prepopulate </a:t>
            </a:r>
          </a:p>
          <a:p>
            <a:pPr lvl="2"/>
            <a:r>
              <a:rPr lang="en-US" dirty="0"/>
              <a:t>Using percentage-based time allocation collected monthly/quarterly/annually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E510AC-52D5-46BF-85F8-75864542F1F2}"/>
              </a:ext>
            </a:extLst>
          </p:cNvPr>
          <p:cNvSpPr txBox="1">
            <a:spLocks/>
          </p:cNvSpPr>
          <p:nvPr/>
        </p:nvSpPr>
        <p:spPr>
          <a:xfrm>
            <a:off x="1262743" y="1228270"/>
            <a:ext cx="9986553" cy="396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Existing Planview implementation is not the right fit for our needs or our organization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06FF9-BCD8-4D01-91DC-BC93C0AE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2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ABFB-7A7C-44DB-8B64-65388E51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Guiding Principles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DAF0A1-DB6C-422E-96EC-4723AD55CE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371791"/>
              </p:ext>
            </p:extLst>
          </p:nvPr>
        </p:nvGraphicFramePr>
        <p:xfrm>
          <a:off x="1042180" y="2032459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29DAA8-DA25-414B-9384-B6EEADB28DDC}"/>
              </a:ext>
            </a:extLst>
          </p:cNvPr>
          <p:cNvSpPr txBox="1">
            <a:spLocks/>
          </p:cNvSpPr>
          <p:nvPr/>
        </p:nvSpPr>
        <p:spPr>
          <a:xfrm>
            <a:off x="650448" y="5542961"/>
            <a:ext cx="11136167" cy="1128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dirty="0">
                <a:ea typeface="Times New Roman" panose="02020603050405020304" pitchFamily="18" charset="0"/>
              </a:rPr>
              <a:t>Anything missing? Any Others? </a:t>
            </a:r>
            <a:endParaRPr lang="en-US" sz="2300" dirty="0"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B3679-F92B-4498-9757-C2E4AB7A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84D3-25F1-4E62-A55B-DE31D0461E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1848"/>
      </a:dk1>
      <a:lt1>
        <a:sysClr val="window" lastClr="FFFFFF"/>
      </a:lt1>
      <a:dk2>
        <a:srgbClr val="000000"/>
      </a:dk2>
      <a:lt2>
        <a:srgbClr val="D8D8D8"/>
      </a:lt2>
      <a:accent1>
        <a:srgbClr val="00267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6">
    <a:dk1>
      <a:srgbClr val="001848"/>
    </a:dk1>
    <a:lt1>
      <a:sysClr val="window" lastClr="FFFFFF"/>
    </a:lt1>
    <a:dk2>
      <a:srgbClr val="001848"/>
    </a:dk2>
    <a:lt2>
      <a:srgbClr val="D8D8D8"/>
    </a:lt2>
    <a:accent1>
      <a:srgbClr val="800000"/>
    </a:accent1>
    <a:accent2>
      <a:srgbClr val="001848"/>
    </a:accent2>
    <a:accent3>
      <a:srgbClr val="001848"/>
    </a:accent3>
    <a:accent4>
      <a:srgbClr val="001848"/>
    </a:accent4>
    <a:accent5>
      <a:srgbClr val="001848"/>
    </a:accent5>
    <a:accent6>
      <a:srgbClr val="000066"/>
    </a:accent6>
    <a:hlink>
      <a:srgbClr val="C00000"/>
    </a:hlink>
    <a:folHlink>
      <a:srgbClr val="C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669</Words>
  <Application>Microsoft Office PowerPoint</Application>
  <PresentationFormat>Widescreen</PresentationFormat>
  <Paragraphs>79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Office Theme</vt:lpstr>
      <vt:lpstr>Time tracking </vt:lpstr>
      <vt:lpstr>Background and Drivers</vt:lpstr>
      <vt:lpstr>PowerPoint Presentation</vt:lpstr>
      <vt:lpstr>Findings </vt:lpstr>
      <vt:lpstr>Possible Options For Reducing Complexity</vt:lpstr>
      <vt:lpstr>Recommendations (Tools &amp; Policy)</vt:lpstr>
      <vt:lpstr>Guiding Principles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tracking</dc:title>
  <dc:creator>Machado, Naila Ann</dc:creator>
  <cp:lastModifiedBy>William Kasenchar</cp:lastModifiedBy>
  <cp:revision>37</cp:revision>
  <dcterms:created xsi:type="dcterms:W3CDTF">2021-08-20T12:40:58Z</dcterms:created>
  <dcterms:modified xsi:type="dcterms:W3CDTF">2022-05-13T20:30:18Z</dcterms:modified>
</cp:coreProperties>
</file>