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  <p:sldMasterId id="2147483675" r:id="rId6"/>
    <p:sldMasterId id="2147483684" r:id="rId7"/>
    <p:sldMasterId id="2147483690" r:id="rId8"/>
  </p:sldMasterIdLst>
  <p:notesMasterIdLst>
    <p:notesMasterId r:id="rId22"/>
  </p:notesMasterIdLst>
  <p:sldIdLst>
    <p:sldId id="431" r:id="rId9"/>
    <p:sldId id="258" r:id="rId10"/>
    <p:sldId id="3834" r:id="rId11"/>
    <p:sldId id="271" r:id="rId12"/>
    <p:sldId id="3837" r:id="rId13"/>
    <p:sldId id="2146845884" r:id="rId14"/>
    <p:sldId id="1369" r:id="rId15"/>
    <p:sldId id="991" r:id="rId16"/>
    <p:sldId id="262" r:id="rId17"/>
    <p:sldId id="267" r:id="rId18"/>
    <p:sldId id="3818" r:id="rId19"/>
    <p:sldId id="263" r:id="rId20"/>
    <p:sldId id="383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758"/>
    <a:srgbClr val="02385E"/>
    <a:srgbClr val="F86734"/>
    <a:srgbClr val="2B2E33"/>
    <a:srgbClr val="F89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3" autoAdjust="0"/>
    <p:restoredTop sz="94660"/>
  </p:normalViewPr>
  <p:slideViewPr>
    <p:cSldViewPr snapToGrid="0">
      <p:cViewPr varScale="1">
        <p:scale>
          <a:sx n="80" d="100"/>
          <a:sy n="80" d="100"/>
        </p:scale>
        <p:origin x="6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k Bischof" userId="993b61f1-084e-469a-9118-f223ab48e173" providerId="ADAL" clId="{CA4FE3CF-26C3-4F35-A183-841D4A17680B}"/>
    <pc:docChg chg="delSld">
      <pc:chgData name="Jack Bischof" userId="993b61f1-084e-469a-9118-f223ab48e173" providerId="ADAL" clId="{CA4FE3CF-26C3-4F35-A183-841D4A17680B}" dt="2022-01-20T12:29:26.858" v="5" actId="47"/>
      <pc:docMkLst>
        <pc:docMk/>
      </pc:docMkLst>
      <pc:sldChg chg="del">
        <pc:chgData name="Jack Bischof" userId="993b61f1-084e-469a-9118-f223ab48e173" providerId="ADAL" clId="{CA4FE3CF-26C3-4F35-A183-841D4A17680B}" dt="2022-01-20T12:29:16.708" v="3" actId="47"/>
        <pc:sldMkLst>
          <pc:docMk/>
          <pc:sldMk cId="3334622814" sldId="260"/>
        </pc:sldMkLst>
      </pc:sldChg>
      <pc:sldChg chg="del">
        <pc:chgData name="Jack Bischof" userId="993b61f1-084e-469a-9118-f223ab48e173" providerId="ADAL" clId="{CA4FE3CF-26C3-4F35-A183-841D4A17680B}" dt="2022-01-20T12:29:01.356" v="2" actId="47"/>
        <pc:sldMkLst>
          <pc:docMk/>
          <pc:sldMk cId="3910351257" sldId="266"/>
        </pc:sldMkLst>
      </pc:sldChg>
      <pc:sldChg chg="del">
        <pc:chgData name="Jack Bischof" userId="993b61f1-084e-469a-9118-f223ab48e173" providerId="ADAL" clId="{CA4FE3CF-26C3-4F35-A183-841D4A17680B}" dt="2022-01-20T12:29:26.858" v="5" actId="47"/>
        <pc:sldMkLst>
          <pc:docMk/>
          <pc:sldMk cId="1884290402" sldId="3808"/>
        </pc:sldMkLst>
      </pc:sldChg>
      <pc:sldChg chg="del">
        <pc:chgData name="Jack Bischof" userId="993b61f1-084e-469a-9118-f223ab48e173" providerId="ADAL" clId="{CA4FE3CF-26C3-4F35-A183-841D4A17680B}" dt="2022-01-20T12:28:30.611" v="0" actId="47"/>
        <pc:sldMkLst>
          <pc:docMk/>
          <pc:sldMk cId="2377094138" sldId="3839"/>
        </pc:sldMkLst>
      </pc:sldChg>
      <pc:sldChg chg="del">
        <pc:chgData name="Jack Bischof" userId="993b61f1-084e-469a-9118-f223ab48e173" providerId="ADAL" clId="{CA4FE3CF-26C3-4F35-A183-841D4A17680B}" dt="2022-01-20T12:29:17.738" v="4" actId="47"/>
        <pc:sldMkLst>
          <pc:docMk/>
          <pc:sldMk cId="1118444267" sldId="3840"/>
        </pc:sldMkLst>
      </pc:sldChg>
      <pc:sldChg chg="del">
        <pc:chgData name="Jack Bischof" userId="993b61f1-084e-469a-9118-f223ab48e173" providerId="ADAL" clId="{CA4FE3CF-26C3-4F35-A183-841D4A17680B}" dt="2022-01-20T12:28:40.776" v="1" actId="47"/>
        <pc:sldMkLst>
          <pc:docMk/>
          <pc:sldMk cId="488114966" sldId="21468458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BCA92-93A3-4D2E-979B-EDD6F912392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04C9-A2F9-4B2F-AF0E-D4FDD4D1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6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3913" y="1131888"/>
            <a:ext cx="5429250" cy="3054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94B2D0-6B4C-48CF-97F2-D65075F67B53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8588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Others have chosen the exact same path we’re suggesting for Siemens</a:t>
            </a:r>
          </a:p>
          <a:p>
            <a:r>
              <a:rPr lang="en-US"/>
              <a:t>-Spreadsheets</a:t>
            </a:r>
          </a:p>
          <a:p>
            <a:r>
              <a:rPr lang="en-US"/>
              <a:t>- Clorox – 80% reduction in planning cycle time</a:t>
            </a:r>
          </a:p>
          <a:p>
            <a:endParaRPr lang="en-US"/>
          </a:p>
          <a:p>
            <a:r>
              <a:rPr lang="en-US"/>
              <a:t>Supermajor O&amp;G: 20% on Application run costs AFTER I&amp;O cost reduction effort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704C9-A2F9-4B2F-AF0E-D4FDD4D16B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7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4EA57-B6C3-431F-99DA-2EFC0EC4A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04C88D-976F-4884-8CC6-FCA0CF5E4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1B4CC-371C-4F29-BB77-EF0999782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81FCD-A389-43DD-B952-9C7B0BEA9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48D19-DB6B-4BCF-AEBB-B82DBC9C6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1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17711-27AD-4C92-A672-5520DBC61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87587-94A6-49E6-86BF-F644FEBDC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2646D-5792-4673-B966-7176EFCF7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806DA-31DB-4E88-9153-27A595C4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F4B5D-CABE-4779-BEBC-40157D420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73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187D27-8C5E-43CB-852B-69E6F42C3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0D85E-327E-4CF1-8094-4352041F1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7D902-E5F4-491E-A59C-4E337EC4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27A85-ECAE-4881-B157-133B7658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1D274-23BB-4AD9-A2F0-AD757743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81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4016747" y="2133602"/>
            <a:ext cx="0" cy="260862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425609" y="2290009"/>
            <a:ext cx="7458697" cy="619528"/>
          </a:xfrm>
        </p:spPr>
        <p:txBody>
          <a:bodyPr wrap="square" anchor="b" anchorCtr="0">
            <a:spAutoFit/>
          </a:bodyPr>
          <a:lstStyle>
            <a:lvl1pPr>
              <a:defRPr sz="37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&lt;Presentation Title Here&gt;</a:t>
            </a:r>
          </a:p>
        </p:txBody>
      </p:sp>
      <p:sp>
        <p:nvSpPr>
          <p:cNvPr id="19" name="Text Placeholder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425601" y="3073403"/>
            <a:ext cx="7458699" cy="541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385077" indent="0">
              <a:buNone/>
              <a:defRPr>
                <a:solidFill>
                  <a:schemeClr val="tx1"/>
                </a:solidFill>
              </a:defRPr>
            </a:lvl2pPr>
            <a:lvl3pPr marL="759572" indent="0">
              <a:buNone/>
              <a:defRPr>
                <a:solidFill>
                  <a:schemeClr val="tx1"/>
                </a:solidFill>
              </a:defRPr>
            </a:lvl3pPr>
            <a:lvl4pPr marL="1140415" indent="0">
              <a:buNone/>
              <a:defRPr>
                <a:solidFill>
                  <a:schemeClr val="tx1"/>
                </a:solidFill>
              </a:defRPr>
            </a:lvl4pPr>
            <a:lvl5pPr marL="1521258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&lt;Presenter Name Here&gt;</a:t>
            </a:r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24593" y="3615270"/>
            <a:ext cx="7460495" cy="4995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85077" indent="0">
              <a:buNone/>
              <a:defRPr b="0">
                <a:solidFill>
                  <a:schemeClr val="bg1"/>
                </a:solidFill>
              </a:defRPr>
            </a:lvl2pPr>
            <a:lvl3pPr marL="759572" indent="0">
              <a:buNone/>
              <a:defRPr b="0">
                <a:solidFill>
                  <a:schemeClr val="bg1"/>
                </a:solidFill>
              </a:defRPr>
            </a:lvl3pPr>
            <a:lvl4pPr marL="1140415" indent="0">
              <a:buNone/>
              <a:defRPr b="0">
                <a:solidFill>
                  <a:schemeClr val="bg1"/>
                </a:solidFill>
              </a:defRPr>
            </a:lvl4pPr>
            <a:lvl5pPr marL="1521258" indent="0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&lt;Presenter Title Here&gt;</a:t>
            </a:r>
          </a:p>
        </p:txBody>
      </p:sp>
      <p:sp>
        <p:nvSpPr>
          <p:cNvPr id="23" name="Text Placeholder 2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424593" y="4254456"/>
            <a:ext cx="7460495" cy="414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 baseline="0">
                <a:solidFill>
                  <a:schemeClr val="tx2"/>
                </a:solidFill>
              </a:defRPr>
            </a:lvl1pPr>
            <a:lvl2pPr marL="385077" indent="0">
              <a:buNone/>
              <a:defRPr sz="1900" b="0">
                <a:solidFill>
                  <a:schemeClr val="bg1"/>
                </a:solidFill>
              </a:defRPr>
            </a:lvl2pPr>
            <a:lvl3pPr marL="759572" indent="0">
              <a:buNone/>
              <a:defRPr sz="1600" b="0">
                <a:solidFill>
                  <a:schemeClr val="bg1"/>
                </a:solidFill>
              </a:defRPr>
            </a:lvl3pPr>
            <a:lvl4pPr marL="1140415" indent="0">
              <a:buNone/>
              <a:defRPr sz="1500" b="0">
                <a:solidFill>
                  <a:schemeClr val="bg1"/>
                </a:solidFill>
              </a:defRPr>
            </a:lvl4pPr>
            <a:lvl5pPr marL="1521258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&lt;Presentation Date Here&gt;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74"/>
            <a:ext cx="12192000" cy="1384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701"/>
            <a:ext cx="12192000" cy="1384300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539527" y="2858737"/>
            <a:ext cx="3068360" cy="1204232"/>
            <a:chOff x="2970213" y="1633538"/>
            <a:chExt cx="3203575" cy="1257300"/>
          </a:xfrm>
        </p:grpSpPr>
        <p:sp>
          <p:nvSpPr>
            <p:cNvPr id="14" name="Freeform 8"/>
            <p:cNvSpPr>
              <a:spLocks noChangeAspect="1" noEditPoints="1"/>
            </p:cNvSpPr>
            <p:nvPr/>
          </p:nvSpPr>
          <p:spPr bwMode="auto">
            <a:xfrm>
              <a:off x="2970213" y="2641600"/>
              <a:ext cx="3203575" cy="249238"/>
            </a:xfrm>
            <a:custGeom>
              <a:avLst/>
              <a:gdLst>
                <a:gd name="T0" fmla="*/ 1991 w 33994"/>
                <a:gd name="T1" fmla="*/ 64 h 2645"/>
                <a:gd name="T2" fmla="*/ 1272 w 33994"/>
                <a:gd name="T3" fmla="*/ 555 h 2645"/>
                <a:gd name="T4" fmla="*/ 718 w 33994"/>
                <a:gd name="T5" fmla="*/ 2581 h 2645"/>
                <a:gd name="T6" fmla="*/ 0 w 33994"/>
                <a:gd name="T7" fmla="*/ 555 h 2645"/>
                <a:gd name="T8" fmla="*/ 5171 w 33994"/>
                <a:gd name="T9" fmla="*/ 1881 h 2645"/>
                <a:gd name="T10" fmla="*/ 3194 w 33994"/>
                <a:gd name="T11" fmla="*/ 2581 h 2645"/>
                <a:gd name="T12" fmla="*/ 4133 w 33994"/>
                <a:gd name="T13" fmla="*/ 64 h 2645"/>
                <a:gd name="T14" fmla="*/ 4620 w 33994"/>
                <a:gd name="T15" fmla="*/ 1258 h 2645"/>
                <a:gd name="T16" fmla="*/ 5171 w 33994"/>
                <a:gd name="T17" fmla="*/ 1881 h 2645"/>
                <a:gd name="T18" fmla="*/ 4150 w 33994"/>
                <a:gd name="T19" fmla="*/ 1070 h 2645"/>
                <a:gd name="T20" fmla="*/ 4125 w 33994"/>
                <a:gd name="T21" fmla="*/ 533 h 2645"/>
                <a:gd name="T22" fmla="*/ 3749 w 33994"/>
                <a:gd name="T23" fmla="*/ 1070 h 2645"/>
                <a:gd name="T24" fmla="*/ 4168 w 33994"/>
                <a:gd name="T25" fmla="*/ 1539 h 2645"/>
                <a:gd name="T26" fmla="*/ 3749 w 33994"/>
                <a:gd name="T27" fmla="*/ 2112 h 2645"/>
                <a:gd name="T28" fmla="*/ 4616 w 33994"/>
                <a:gd name="T29" fmla="*/ 1816 h 2645"/>
                <a:gd name="T30" fmla="*/ 7697 w 33994"/>
                <a:gd name="T31" fmla="*/ 1706 h 2645"/>
                <a:gd name="T32" fmla="*/ 6278 w 33994"/>
                <a:gd name="T33" fmla="*/ 64 h 2645"/>
                <a:gd name="T34" fmla="*/ 6833 w 33994"/>
                <a:gd name="T35" fmla="*/ 2581 h 2645"/>
                <a:gd name="T36" fmla="*/ 6840 w 33994"/>
                <a:gd name="T37" fmla="*/ 651 h 2645"/>
                <a:gd name="T38" fmla="*/ 7899 w 33994"/>
                <a:gd name="T39" fmla="*/ 2581 h 2645"/>
                <a:gd name="T40" fmla="*/ 8568 w 33994"/>
                <a:gd name="T41" fmla="*/ 651 h 2645"/>
                <a:gd name="T42" fmla="*/ 9122 w 33994"/>
                <a:gd name="T43" fmla="*/ 2581 h 2645"/>
                <a:gd name="T44" fmla="*/ 8287 w 33994"/>
                <a:gd name="T45" fmla="*/ 64 h 2645"/>
                <a:gd name="T46" fmla="*/ 13062 w 33994"/>
                <a:gd name="T47" fmla="*/ 2410 h 2645"/>
                <a:gd name="T48" fmla="*/ 13062 w 33994"/>
                <a:gd name="T49" fmla="*/ 235 h 2645"/>
                <a:gd name="T50" fmla="*/ 13933 w 33994"/>
                <a:gd name="T51" fmla="*/ 398 h 2645"/>
                <a:gd name="T52" fmla="*/ 11750 w 33994"/>
                <a:gd name="T53" fmla="*/ 1322 h 2645"/>
                <a:gd name="T54" fmla="*/ 13993 w 33994"/>
                <a:gd name="T55" fmla="*/ 2183 h 2645"/>
                <a:gd name="T56" fmla="*/ 13062 w 33994"/>
                <a:gd name="T57" fmla="*/ 2410 h 2645"/>
                <a:gd name="T58" fmla="*/ 16558 w 33994"/>
                <a:gd name="T59" fmla="*/ 2645 h 2645"/>
                <a:gd name="T60" fmla="*/ 16558 w 33994"/>
                <a:gd name="T61" fmla="*/ 0 h 2645"/>
                <a:gd name="T62" fmla="*/ 17593 w 33994"/>
                <a:gd name="T63" fmla="*/ 1322 h 2645"/>
                <a:gd name="T64" fmla="*/ 15524 w 33994"/>
                <a:gd name="T65" fmla="*/ 1322 h 2645"/>
                <a:gd name="T66" fmla="*/ 17593 w 33994"/>
                <a:gd name="T67" fmla="*/ 1322 h 2645"/>
                <a:gd name="T68" fmla="*/ 20253 w 33994"/>
                <a:gd name="T69" fmla="*/ 2410 h 2645"/>
                <a:gd name="T70" fmla="*/ 19589 w 33994"/>
                <a:gd name="T71" fmla="*/ 64 h 2645"/>
                <a:gd name="T72" fmla="*/ 19333 w 33994"/>
                <a:gd name="T73" fmla="*/ 1642 h 2645"/>
                <a:gd name="T74" fmla="*/ 21174 w 33994"/>
                <a:gd name="T75" fmla="*/ 1642 h 2645"/>
                <a:gd name="T76" fmla="*/ 20918 w 33994"/>
                <a:gd name="T77" fmla="*/ 64 h 2645"/>
                <a:gd name="T78" fmla="*/ 24777 w 33994"/>
                <a:gd name="T79" fmla="*/ 2197 h 2645"/>
                <a:gd name="T80" fmla="*/ 23270 w 33994"/>
                <a:gd name="T81" fmla="*/ 64 h 2645"/>
                <a:gd name="T82" fmla="*/ 22950 w 33994"/>
                <a:gd name="T83" fmla="*/ 2581 h 2645"/>
                <a:gd name="T84" fmla="*/ 23206 w 33994"/>
                <a:gd name="T85" fmla="*/ 427 h 2645"/>
                <a:gd name="T86" fmla="*/ 24713 w 33994"/>
                <a:gd name="T87" fmla="*/ 2581 h 2645"/>
                <a:gd name="T88" fmla="*/ 25033 w 33994"/>
                <a:gd name="T89" fmla="*/ 64 h 2645"/>
                <a:gd name="T90" fmla="*/ 24777 w 33994"/>
                <a:gd name="T91" fmla="*/ 2197 h 2645"/>
                <a:gd name="T92" fmla="*/ 26958 w 33994"/>
                <a:gd name="T93" fmla="*/ 1322 h 2645"/>
                <a:gd name="T94" fmla="*/ 28639 w 33994"/>
                <a:gd name="T95" fmla="*/ 565 h 2645"/>
                <a:gd name="T96" fmla="*/ 27992 w 33994"/>
                <a:gd name="T97" fmla="*/ 0 h 2645"/>
                <a:gd name="T98" fmla="*/ 27992 w 33994"/>
                <a:gd name="T99" fmla="*/ 2645 h 2645"/>
                <a:gd name="T100" fmla="*/ 28714 w 33994"/>
                <a:gd name="T101" fmla="*/ 2033 h 2645"/>
                <a:gd name="T102" fmla="*/ 30490 w 33994"/>
                <a:gd name="T103" fmla="*/ 2581 h 2645"/>
                <a:gd name="T104" fmla="*/ 30746 w 33994"/>
                <a:gd name="T105" fmla="*/ 64 h 2645"/>
                <a:gd name="T106" fmla="*/ 30490 w 33994"/>
                <a:gd name="T107" fmla="*/ 2581 h 2645"/>
                <a:gd name="T108" fmla="*/ 32820 w 33994"/>
                <a:gd name="T109" fmla="*/ 64 h 2645"/>
                <a:gd name="T110" fmla="*/ 32565 w 33994"/>
                <a:gd name="T111" fmla="*/ 2581 h 2645"/>
                <a:gd name="T112" fmla="*/ 33994 w 33994"/>
                <a:gd name="T113" fmla="*/ 2346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994" h="2645">
                  <a:moveTo>
                    <a:pt x="0" y="64"/>
                  </a:moveTo>
                  <a:cubicBezTo>
                    <a:pt x="1991" y="64"/>
                    <a:pt x="1991" y="64"/>
                    <a:pt x="1991" y="64"/>
                  </a:cubicBezTo>
                  <a:cubicBezTo>
                    <a:pt x="1991" y="555"/>
                    <a:pt x="1991" y="555"/>
                    <a:pt x="1991" y="555"/>
                  </a:cubicBezTo>
                  <a:cubicBezTo>
                    <a:pt x="1272" y="555"/>
                    <a:pt x="1272" y="555"/>
                    <a:pt x="1272" y="555"/>
                  </a:cubicBezTo>
                  <a:cubicBezTo>
                    <a:pt x="1272" y="2581"/>
                    <a:pt x="1272" y="2581"/>
                    <a:pt x="1272" y="2581"/>
                  </a:cubicBezTo>
                  <a:cubicBezTo>
                    <a:pt x="718" y="2581"/>
                    <a:pt x="718" y="2581"/>
                    <a:pt x="718" y="2581"/>
                  </a:cubicBezTo>
                  <a:cubicBezTo>
                    <a:pt x="718" y="555"/>
                    <a:pt x="718" y="555"/>
                    <a:pt x="718" y="555"/>
                  </a:cubicBezTo>
                  <a:cubicBezTo>
                    <a:pt x="0" y="555"/>
                    <a:pt x="0" y="555"/>
                    <a:pt x="0" y="555"/>
                  </a:cubicBezTo>
                  <a:lnTo>
                    <a:pt x="0" y="64"/>
                  </a:lnTo>
                  <a:close/>
                  <a:moveTo>
                    <a:pt x="5171" y="1881"/>
                  </a:moveTo>
                  <a:cubicBezTo>
                    <a:pt x="5171" y="2407"/>
                    <a:pt x="4673" y="2581"/>
                    <a:pt x="4225" y="2581"/>
                  </a:cubicBezTo>
                  <a:cubicBezTo>
                    <a:pt x="3194" y="2581"/>
                    <a:pt x="3194" y="2581"/>
                    <a:pt x="3194" y="2581"/>
                  </a:cubicBezTo>
                  <a:cubicBezTo>
                    <a:pt x="3194" y="64"/>
                    <a:pt x="3194" y="64"/>
                    <a:pt x="3194" y="64"/>
                  </a:cubicBezTo>
                  <a:cubicBezTo>
                    <a:pt x="4133" y="64"/>
                    <a:pt x="4133" y="64"/>
                    <a:pt x="4133" y="64"/>
                  </a:cubicBezTo>
                  <a:cubicBezTo>
                    <a:pt x="4573" y="64"/>
                    <a:pt x="5053" y="156"/>
                    <a:pt x="5053" y="704"/>
                  </a:cubicBezTo>
                  <a:cubicBezTo>
                    <a:pt x="5053" y="985"/>
                    <a:pt x="4879" y="1177"/>
                    <a:pt x="4620" y="1258"/>
                  </a:cubicBezTo>
                  <a:cubicBezTo>
                    <a:pt x="4620" y="1265"/>
                    <a:pt x="4620" y="1265"/>
                    <a:pt x="4620" y="1265"/>
                  </a:cubicBezTo>
                  <a:cubicBezTo>
                    <a:pt x="4950" y="1308"/>
                    <a:pt x="5171" y="1553"/>
                    <a:pt x="5171" y="1881"/>
                  </a:cubicBezTo>
                  <a:close/>
                  <a:moveTo>
                    <a:pt x="3749" y="1070"/>
                  </a:moveTo>
                  <a:cubicBezTo>
                    <a:pt x="4150" y="1070"/>
                    <a:pt x="4150" y="1070"/>
                    <a:pt x="4150" y="1070"/>
                  </a:cubicBezTo>
                  <a:cubicBezTo>
                    <a:pt x="4321" y="1070"/>
                    <a:pt x="4499" y="999"/>
                    <a:pt x="4499" y="796"/>
                  </a:cubicBezTo>
                  <a:cubicBezTo>
                    <a:pt x="4499" y="586"/>
                    <a:pt x="4300" y="533"/>
                    <a:pt x="4125" y="533"/>
                  </a:cubicBezTo>
                  <a:cubicBezTo>
                    <a:pt x="3749" y="533"/>
                    <a:pt x="3749" y="533"/>
                    <a:pt x="3749" y="533"/>
                  </a:cubicBezTo>
                  <a:lnTo>
                    <a:pt x="3749" y="1070"/>
                  </a:lnTo>
                  <a:close/>
                  <a:moveTo>
                    <a:pt x="4616" y="1816"/>
                  </a:moveTo>
                  <a:cubicBezTo>
                    <a:pt x="4616" y="1578"/>
                    <a:pt x="4349" y="1539"/>
                    <a:pt x="4168" y="1539"/>
                  </a:cubicBezTo>
                  <a:cubicBezTo>
                    <a:pt x="3749" y="1539"/>
                    <a:pt x="3749" y="1539"/>
                    <a:pt x="3749" y="1539"/>
                  </a:cubicBezTo>
                  <a:cubicBezTo>
                    <a:pt x="3749" y="2112"/>
                    <a:pt x="3749" y="2112"/>
                    <a:pt x="3749" y="2112"/>
                  </a:cubicBezTo>
                  <a:cubicBezTo>
                    <a:pt x="4246" y="2112"/>
                    <a:pt x="4246" y="2112"/>
                    <a:pt x="4246" y="2112"/>
                  </a:cubicBezTo>
                  <a:cubicBezTo>
                    <a:pt x="4421" y="2112"/>
                    <a:pt x="4616" y="2037"/>
                    <a:pt x="4616" y="1816"/>
                  </a:cubicBezTo>
                  <a:close/>
                  <a:moveTo>
                    <a:pt x="7704" y="1706"/>
                  </a:moveTo>
                  <a:cubicBezTo>
                    <a:pt x="7697" y="1706"/>
                    <a:pt x="7697" y="1706"/>
                    <a:pt x="7697" y="1706"/>
                  </a:cubicBezTo>
                  <a:cubicBezTo>
                    <a:pt x="7117" y="64"/>
                    <a:pt x="7117" y="64"/>
                    <a:pt x="7117" y="64"/>
                  </a:cubicBezTo>
                  <a:cubicBezTo>
                    <a:pt x="6278" y="64"/>
                    <a:pt x="6278" y="64"/>
                    <a:pt x="6278" y="64"/>
                  </a:cubicBezTo>
                  <a:cubicBezTo>
                    <a:pt x="6278" y="2581"/>
                    <a:pt x="6278" y="2581"/>
                    <a:pt x="6278" y="2581"/>
                  </a:cubicBezTo>
                  <a:cubicBezTo>
                    <a:pt x="6833" y="2581"/>
                    <a:pt x="6833" y="2581"/>
                    <a:pt x="6833" y="2581"/>
                  </a:cubicBezTo>
                  <a:cubicBezTo>
                    <a:pt x="6833" y="651"/>
                    <a:pt x="6833" y="651"/>
                    <a:pt x="6833" y="651"/>
                  </a:cubicBezTo>
                  <a:cubicBezTo>
                    <a:pt x="6840" y="651"/>
                    <a:pt x="6840" y="651"/>
                    <a:pt x="6840" y="651"/>
                  </a:cubicBezTo>
                  <a:cubicBezTo>
                    <a:pt x="7476" y="2581"/>
                    <a:pt x="7476" y="2581"/>
                    <a:pt x="7476" y="2581"/>
                  </a:cubicBezTo>
                  <a:cubicBezTo>
                    <a:pt x="7899" y="2581"/>
                    <a:pt x="7899" y="2581"/>
                    <a:pt x="7899" y="2581"/>
                  </a:cubicBezTo>
                  <a:cubicBezTo>
                    <a:pt x="8560" y="651"/>
                    <a:pt x="8560" y="651"/>
                    <a:pt x="8560" y="651"/>
                  </a:cubicBezTo>
                  <a:cubicBezTo>
                    <a:pt x="8568" y="651"/>
                    <a:pt x="8568" y="651"/>
                    <a:pt x="8568" y="651"/>
                  </a:cubicBezTo>
                  <a:cubicBezTo>
                    <a:pt x="8568" y="2581"/>
                    <a:pt x="8568" y="2581"/>
                    <a:pt x="8568" y="2581"/>
                  </a:cubicBezTo>
                  <a:cubicBezTo>
                    <a:pt x="9122" y="2581"/>
                    <a:pt x="9122" y="2581"/>
                    <a:pt x="9122" y="2581"/>
                  </a:cubicBezTo>
                  <a:cubicBezTo>
                    <a:pt x="9122" y="64"/>
                    <a:pt x="9122" y="64"/>
                    <a:pt x="9122" y="64"/>
                  </a:cubicBezTo>
                  <a:cubicBezTo>
                    <a:pt x="8287" y="64"/>
                    <a:pt x="8287" y="64"/>
                    <a:pt x="8287" y="64"/>
                  </a:cubicBezTo>
                  <a:lnTo>
                    <a:pt x="7704" y="1706"/>
                  </a:lnTo>
                  <a:close/>
                  <a:moveTo>
                    <a:pt x="13062" y="2410"/>
                  </a:moveTo>
                  <a:cubicBezTo>
                    <a:pt x="12415" y="2410"/>
                    <a:pt x="12027" y="1902"/>
                    <a:pt x="12027" y="1322"/>
                  </a:cubicBezTo>
                  <a:cubicBezTo>
                    <a:pt x="12027" y="743"/>
                    <a:pt x="12415" y="235"/>
                    <a:pt x="13062" y="235"/>
                  </a:cubicBezTo>
                  <a:cubicBezTo>
                    <a:pt x="13328" y="235"/>
                    <a:pt x="13609" y="402"/>
                    <a:pt x="13709" y="565"/>
                  </a:cubicBezTo>
                  <a:cubicBezTo>
                    <a:pt x="13933" y="398"/>
                    <a:pt x="13933" y="398"/>
                    <a:pt x="13933" y="398"/>
                  </a:cubicBezTo>
                  <a:cubicBezTo>
                    <a:pt x="13712" y="117"/>
                    <a:pt x="13375" y="0"/>
                    <a:pt x="13062" y="0"/>
                  </a:cubicBezTo>
                  <a:cubicBezTo>
                    <a:pt x="12312" y="0"/>
                    <a:pt x="11750" y="558"/>
                    <a:pt x="11750" y="1322"/>
                  </a:cubicBezTo>
                  <a:cubicBezTo>
                    <a:pt x="11750" y="2087"/>
                    <a:pt x="12312" y="2645"/>
                    <a:pt x="13062" y="2645"/>
                  </a:cubicBezTo>
                  <a:cubicBezTo>
                    <a:pt x="13478" y="2645"/>
                    <a:pt x="13826" y="2442"/>
                    <a:pt x="13993" y="2183"/>
                  </a:cubicBezTo>
                  <a:cubicBezTo>
                    <a:pt x="13783" y="2033"/>
                    <a:pt x="13783" y="2033"/>
                    <a:pt x="13783" y="2033"/>
                  </a:cubicBezTo>
                  <a:cubicBezTo>
                    <a:pt x="13595" y="2325"/>
                    <a:pt x="13325" y="2410"/>
                    <a:pt x="13062" y="2410"/>
                  </a:cubicBezTo>
                  <a:close/>
                  <a:moveTo>
                    <a:pt x="17870" y="1322"/>
                  </a:moveTo>
                  <a:cubicBezTo>
                    <a:pt x="17870" y="2087"/>
                    <a:pt x="17308" y="2645"/>
                    <a:pt x="16558" y="2645"/>
                  </a:cubicBezTo>
                  <a:cubicBezTo>
                    <a:pt x="15808" y="2645"/>
                    <a:pt x="15247" y="2087"/>
                    <a:pt x="15247" y="1322"/>
                  </a:cubicBezTo>
                  <a:cubicBezTo>
                    <a:pt x="15247" y="558"/>
                    <a:pt x="15808" y="0"/>
                    <a:pt x="16558" y="0"/>
                  </a:cubicBezTo>
                  <a:cubicBezTo>
                    <a:pt x="17308" y="0"/>
                    <a:pt x="17870" y="558"/>
                    <a:pt x="17870" y="1322"/>
                  </a:cubicBezTo>
                  <a:close/>
                  <a:moveTo>
                    <a:pt x="17593" y="1322"/>
                  </a:moveTo>
                  <a:cubicBezTo>
                    <a:pt x="17593" y="743"/>
                    <a:pt x="17205" y="235"/>
                    <a:pt x="16558" y="235"/>
                  </a:cubicBezTo>
                  <a:cubicBezTo>
                    <a:pt x="15911" y="235"/>
                    <a:pt x="15524" y="743"/>
                    <a:pt x="15524" y="1322"/>
                  </a:cubicBezTo>
                  <a:cubicBezTo>
                    <a:pt x="15524" y="1902"/>
                    <a:pt x="15911" y="2410"/>
                    <a:pt x="16558" y="2410"/>
                  </a:cubicBezTo>
                  <a:cubicBezTo>
                    <a:pt x="17205" y="2410"/>
                    <a:pt x="17593" y="1902"/>
                    <a:pt x="17593" y="1322"/>
                  </a:cubicBezTo>
                  <a:close/>
                  <a:moveTo>
                    <a:pt x="20918" y="1614"/>
                  </a:moveTo>
                  <a:cubicBezTo>
                    <a:pt x="20918" y="2339"/>
                    <a:pt x="20445" y="2410"/>
                    <a:pt x="20253" y="2410"/>
                  </a:cubicBezTo>
                  <a:cubicBezTo>
                    <a:pt x="20061" y="2410"/>
                    <a:pt x="19589" y="2339"/>
                    <a:pt x="19589" y="1614"/>
                  </a:cubicBezTo>
                  <a:cubicBezTo>
                    <a:pt x="19589" y="64"/>
                    <a:pt x="19589" y="64"/>
                    <a:pt x="19589" y="64"/>
                  </a:cubicBezTo>
                  <a:cubicBezTo>
                    <a:pt x="19333" y="64"/>
                    <a:pt x="19333" y="64"/>
                    <a:pt x="19333" y="64"/>
                  </a:cubicBezTo>
                  <a:cubicBezTo>
                    <a:pt x="19333" y="1642"/>
                    <a:pt x="19333" y="1642"/>
                    <a:pt x="19333" y="1642"/>
                  </a:cubicBezTo>
                  <a:cubicBezTo>
                    <a:pt x="19333" y="2062"/>
                    <a:pt x="19500" y="2645"/>
                    <a:pt x="20253" y="2645"/>
                  </a:cubicBezTo>
                  <a:cubicBezTo>
                    <a:pt x="21007" y="2645"/>
                    <a:pt x="21174" y="2062"/>
                    <a:pt x="21174" y="1642"/>
                  </a:cubicBezTo>
                  <a:cubicBezTo>
                    <a:pt x="21174" y="64"/>
                    <a:pt x="21174" y="64"/>
                    <a:pt x="21174" y="64"/>
                  </a:cubicBezTo>
                  <a:cubicBezTo>
                    <a:pt x="20918" y="64"/>
                    <a:pt x="20918" y="64"/>
                    <a:pt x="20918" y="64"/>
                  </a:cubicBezTo>
                  <a:lnTo>
                    <a:pt x="20918" y="1614"/>
                  </a:lnTo>
                  <a:close/>
                  <a:moveTo>
                    <a:pt x="24777" y="2197"/>
                  </a:moveTo>
                  <a:cubicBezTo>
                    <a:pt x="24770" y="2197"/>
                    <a:pt x="24770" y="2197"/>
                    <a:pt x="24770" y="2197"/>
                  </a:cubicBezTo>
                  <a:cubicBezTo>
                    <a:pt x="23270" y="64"/>
                    <a:pt x="23270" y="64"/>
                    <a:pt x="23270" y="64"/>
                  </a:cubicBezTo>
                  <a:cubicBezTo>
                    <a:pt x="22950" y="64"/>
                    <a:pt x="22950" y="64"/>
                    <a:pt x="22950" y="64"/>
                  </a:cubicBezTo>
                  <a:cubicBezTo>
                    <a:pt x="22950" y="2581"/>
                    <a:pt x="22950" y="2581"/>
                    <a:pt x="22950" y="2581"/>
                  </a:cubicBezTo>
                  <a:cubicBezTo>
                    <a:pt x="23206" y="2581"/>
                    <a:pt x="23206" y="2581"/>
                    <a:pt x="23206" y="2581"/>
                  </a:cubicBezTo>
                  <a:cubicBezTo>
                    <a:pt x="23206" y="427"/>
                    <a:pt x="23206" y="427"/>
                    <a:pt x="23206" y="427"/>
                  </a:cubicBezTo>
                  <a:cubicBezTo>
                    <a:pt x="23213" y="427"/>
                    <a:pt x="23213" y="427"/>
                    <a:pt x="23213" y="427"/>
                  </a:cubicBezTo>
                  <a:cubicBezTo>
                    <a:pt x="24713" y="2581"/>
                    <a:pt x="24713" y="2581"/>
                    <a:pt x="24713" y="2581"/>
                  </a:cubicBezTo>
                  <a:cubicBezTo>
                    <a:pt x="25033" y="2581"/>
                    <a:pt x="25033" y="2581"/>
                    <a:pt x="25033" y="2581"/>
                  </a:cubicBezTo>
                  <a:cubicBezTo>
                    <a:pt x="25033" y="64"/>
                    <a:pt x="25033" y="64"/>
                    <a:pt x="25033" y="64"/>
                  </a:cubicBezTo>
                  <a:cubicBezTo>
                    <a:pt x="24777" y="64"/>
                    <a:pt x="24777" y="64"/>
                    <a:pt x="24777" y="64"/>
                  </a:cubicBezTo>
                  <a:lnTo>
                    <a:pt x="24777" y="2197"/>
                  </a:lnTo>
                  <a:close/>
                  <a:moveTo>
                    <a:pt x="27992" y="2410"/>
                  </a:moveTo>
                  <a:cubicBezTo>
                    <a:pt x="27345" y="2410"/>
                    <a:pt x="26958" y="1902"/>
                    <a:pt x="26958" y="1322"/>
                  </a:cubicBezTo>
                  <a:cubicBezTo>
                    <a:pt x="26958" y="743"/>
                    <a:pt x="27345" y="235"/>
                    <a:pt x="27992" y="235"/>
                  </a:cubicBezTo>
                  <a:cubicBezTo>
                    <a:pt x="28259" y="235"/>
                    <a:pt x="28540" y="402"/>
                    <a:pt x="28639" y="565"/>
                  </a:cubicBezTo>
                  <a:cubicBezTo>
                    <a:pt x="28863" y="398"/>
                    <a:pt x="28863" y="398"/>
                    <a:pt x="28863" y="398"/>
                  </a:cubicBezTo>
                  <a:cubicBezTo>
                    <a:pt x="28643" y="117"/>
                    <a:pt x="28305" y="0"/>
                    <a:pt x="27992" y="0"/>
                  </a:cubicBezTo>
                  <a:cubicBezTo>
                    <a:pt x="27242" y="0"/>
                    <a:pt x="26680" y="558"/>
                    <a:pt x="26680" y="1322"/>
                  </a:cubicBezTo>
                  <a:cubicBezTo>
                    <a:pt x="26680" y="2087"/>
                    <a:pt x="27242" y="2645"/>
                    <a:pt x="27992" y="2645"/>
                  </a:cubicBezTo>
                  <a:cubicBezTo>
                    <a:pt x="28408" y="2645"/>
                    <a:pt x="28757" y="2442"/>
                    <a:pt x="28924" y="2183"/>
                  </a:cubicBezTo>
                  <a:cubicBezTo>
                    <a:pt x="28714" y="2033"/>
                    <a:pt x="28714" y="2033"/>
                    <a:pt x="28714" y="2033"/>
                  </a:cubicBezTo>
                  <a:cubicBezTo>
                    <a:pt x="28526" y="2325"/>
                    <a:pt x="28255" y="2410"/>
                    <a:pt x="27992" y="2410"/>
                  </a:cubicBezTo>
                  <a:close/>
                  <a:moveTo>
                    <a:pt x="30490" y="2581"/>
                  </a:moveTo>
                  <a:cubicBezTo>
                    <a:pt x="30746" y="2581"/>
                    <a:pt x="30746" y="2581"/>
                    <a:pt x="30746" y="2581"/>
                  </a:cubicBezTo>
                  <a:cubicBezTo>
                    <a:pt x="30746" y="64"/>
                    <a:pt x="30746" y="64"/>
                    <a:pt x="30746" y="64"/>
                  </a:cubicBezTo>
                  <a:cubicBezTo>
                    <a:pt x="30490" y="64"/>
                    <a:pt x="30490" y="64"/>
                    <a:pt x="30490" y="64"/>
                  </a:cubicBezTo>
                  <a:lnTo>
                    <a:pt x="30490" y="2581"/>
                  </a:lnTo>
                  <a:close/>
                  <a:moveTo>
                    <a:pt x="32820" y="2346"/>
                  </a:moveTo>
                  <a:cubicBezTo>
                    <a:pt x="32820" y="64"/>
                    <a:pt x="32820" y="64"/>
                    <a:pt x="32820" y="64"/>
                  </a:cubicBezTo>
                  <a:cubicBezTo>
                    <a:pt x="32565" y="64"/>
                    <a:pt x="32565" y="64"/>
                    <a:pt x="32565" y="64"/>
                  </a:cubicBezTo>
                  <a:cubicBezTo>
                    <a:pt x="32565" y="2581"/>
                    <a:pt x="32565" y="2581"/>
                    <a:pt x="32565" y="2581"/>
                  </a:cubicBezTo>
                  <a:cubicBezTo>
                    <a:pt x="33994" y="2581"/>
                    <a:pt x="33994" y="2581"/>
                    <a:pt x="33994" y="2581"/>
                  </a:cubicBezTo>
                  <a:cubicBezTo>
                    <a:pt x="33994" y="2346"/>
                    <a:pt x="33994" y="2346"/>
                    <a:pt x="33994" y="2346"/>
                  </a:cubicBezTo>
                  <a:lnTo>
                    <a:pt x="32820" y="234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9"/>
            <p:cNvSpPr>
              <a:spLocks noChangeAspect="1"/>
            </p:cNvSpPr>
            <p:nvPr/>
          </p:nvSpPr>
          <p:spPr bwMode="auto">
            <a:xfrm>
              <a:off x="4230688" y="1774825"/>
              <a:ext cx="546100" cy="533400"/>
            </a:xfrm>
            <a:custGeom>
              <a:avLst/>
              <a:gdLst>
                <a:gd name="T0" fmla="*/ 209 w 344"/>
                <a:gd name="T1" fmla="*/ 0 h 336"/>
                <a:gd name="T2" fmla="*/ 0 w 344"/>
                <a:gd name="T3" fmla="*/ 0 h 336"/>
                <a:gd name="T4" fmla="*/ 0 w 344"/>
                <a:gd name="T5" fmla="*/ 336 h 336"/>
                <a:gd name="T6" fmla="*/ 344 w 344"/>
                <a:gd name="T7" fmla="*/ 336 h 336"/>
                <a:gd name="T8" fmla="*/ 344 w 344"/>
                <a:gd name="T9" fmla="*/ 132 h 336"/>
                <a:gd name="T10" fmla="*/ 209 w 344"/>
                <a:gd name="T11" fmla="*/ 132 h 336"/>
                <a:gd name="T12" fmla="*/ 209 w 344"/>
                <a:gd name="T13" fmla="*/ 0 h 336"/>
                <a:gd name="T14" fmla="*/ 209 w 344"/>
                <a:gd name="T1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336">
                  <a:moveTo>
                    <a:pt x="209" y="0"/>
                  </a:moveTo>
                  <a:lnTo>
                    <a:pt x="0" y="0"/>
                  </a:lnTo>
                  <a:lnTo>
                    <a:pt x="0" y="336"/>
                  </a:lnTo>
                  <a:lnTo>
                    <a:pt x="344" y="336"/>
                  </a:lnTo>
                  <a:lnTo>
                    <a:pt x="344" y="132"/>
                  </a:lnTo>
                  <a:lnTo>
                    <a:pt x="209" y="132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F89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0"/>
            <p:cNvSpPr>
              <a:spLocks noChangeAspect="1"/>
            </p:cNvSpPr>
            <p:nvPr/>
          </p:nvSpPr>
          <p:spPr bwMode="auto">
            <a:xfrm>
              <a:off x="4562475" y="1633538"/>
              <a:ext cx="350838" cy="350838"/>
            </a:xfrm>
            <a:custGeom>
              <a:avLst/>
              <a:gdLst>
                <a:gd name="T0" fmla="*/ 221 w 221"/>
                <a:gd name="T1" fmla="*/ 0 h 221"/>
                <a:gd name="T2" fmla="*/ 0 w 221"/>
                <a:gd name="T3" fmla="*/ 0 h 221"/>
                <a:gd name="T4" fmla="*/ 0 w 221"/>
                <a:gd name="T5" fmla="*/ 89 h 221"/>
                <a:gd name="T6" fmla="*/ 135 w 221"/>
                <a:gd name="T7" fmla="*/ 89 h 221"/>
                <a:gd name="T8" fmla="*/ 135 w 221"/>
                <a:gd name="T9" fmla="*/ 221 h 221"/>
                <a:gd name="T10" fmla="*/ 221 w 221"/>
                <a:gd name="T11" fmla="*/ 221 h 221"/>
                <a:gd name="T12" fmla="*/ 221 w 221"/>
                <a:gd name="T13" fmla="*/ 0 h 221"/>
                <a:gd name="T14" fmla="*/ 221 w 221"/>
                <a:gd name="T1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21">
                  <a:moveTo>
                    <a:pt x="221" y="0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5" y="89"/>
                  </a:lnTo>
                  <a:lnTo>
                    <a:pt x="135" y="221"/>
                  </a:lnTo>
                  <a:lnTo>
                    <a:pt x="221" y="221"/>
                  </a:lnTo>
                  <a:lnTo>
                    <a:pt x="221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16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73280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peaker Slide-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umbrella, holding&#10;&#10;Description automatically generated">
            <a:extLst>
              <a:ext uri="{FF2B5EF4-FFF2-40B4-BE49-F238E27FC236}">
                <a16:creationId xmlns:a16="http://schemas.microsoft.com/office/drawing/2014/main" id="{F5B1B6D3-B735-AE46-9859-C1A5776D9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AFBC97B-4A3F-EA4A-BA11-D0977170EA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31511" y="2828351"/>
            <a:ext cx="4457724" cy="535531"/>
          </a:xfrm>
        </p:spPr>
        <p:txBody>
          <a:bodyPr wrap="square" anchor="ctr" anchorCtr="0">
            <a:spAutoFit/>
          </a:bodyPr>
          <a:lstStyle>
            <a:lvl1pPr algn="r"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&lt;Speaker’s Name Here&gt;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5919744-A2F2-8A43-8AB3-C3BE03476B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1510" y="3429001"/>
            <a:ext cx="4457724" cy="670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tx2"/>
                </a:solidFill>
              </a:defRPr>
            </a:lvl1pPr>
            <a:lvl2pPr marL="384933" indent="0">
              <a:buNone/>
              <a:defRPr/>
            </a:lvl2pPr>
            <a:lvl3pPr marL="759284" indent="0">
              <a:buNone/>
              <a:defRPr/>
            </a:lvl3pPr>
            <a:lvl4pPr marL="1139983" indent="0">
              <a:buNone/>
              <a:defRPr/>
            </a:lvl4pPr>
            <a:lvl5pPr marL="1520685" indent="0">
              <a:buNone/>
              <a:defRPr/>
            </a:lvl5pPr>
          </a:lstStyle>
          <a:p>
            <a:pPr lvl="0"/>
            <a:r>
              <a:rPr lang="en-US" dirty="0"/>
              <a:t>&lt;Title, Organization&gt;</a:t>
            </a:r>
          </a:p>
        </p:txBody>
      </p:sp>
    </p:spTree>
    <p:extLst>
      <p:ext uri="{BB962C8B-B14F-4D97-AF65-F5344CB8AC3E}">
        <p14:creationId xmlns:p14="http://schemas.microsoft.com/office/powerpoint/2010/main" val="27239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4016747" y="2133602"/>
            <a:ext cx="0" cy="260862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425609" y="2331014"/>
            <a:ext cx="7458697" cy="578523"/>
          </a:xfrm>
        </p:spPr>
        <p:txBody>
          <a:bodyPr wrap="square" anchor="b" anchorCtr="0">
            <a:spAutoFit/>
          </a:bodyPr>
          <a:lstStyle>
            <a:lvl1pPr>
              <a:defRPr sz="37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&lt;Presentation Title Here&gt;</a:t>
            </a:r>
          </a:p>
        </p:txBody>
      </p:sp>
      <p:sp>
        <p:nvSpPr>
          <p:cNvPr id="19" name="Text Placeholder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425601" y="3073403"/>
            <a:ext cx="7458699" cy="541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385077" indent="0">
              <a:buNone/>
              <a:defRPr>
                <a:solidFill>
                  <a:schemeClr val="tx1"/>
                </a:solidFill>
              </a:defRPr>
            </a:lvl2pPr>
            <a:lvl3pPr marL="759572" indent="0">
              <a:buNone/>
              <a:defRPr>
                <a:solidFill>
                  <a:schemeClr val="tx1"/>
                </a:solidFill>
              </a:defRPr>
            </a:lvl3pPr>
            <a:lvl4pPr marL="1140415" indent="0">
              <a:buNone/>
              <a:defRPr>
                <a:solidFill>
                  <a:schemeClr val="tx1"/>
                </a:solidFill>
              </a:defRPr>
            </a:lvl4pPr>
            <a:lvl5pPr marL="1521258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&lt;Presenter Name Here&gt;</a:t>
            </a:r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24593" y="3615270"/>
            <a:ext cx="7460495" cy="4995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85077" indent="0">
              <a:buNone/>
              <a:defRPr b="0">
                <a:solidFill>
                  <a:schemeClr val="bg1"/>
                </a:solidFill>
              </a:defRPr>
            </a:lvl2pPr>
            <a:lvl3pPr marL="759572" indent="0">
              <a:buNone/>
              <a:defRPr b="0">
                <a:solidFill>
                  <a:schemeClr val="bg1"/>
                </a:solidFill>
              </a:defRPr>
            </a:lvl3pPr>
            <a:lvl4pPr marL="1140415" indent="0">
              <a:buNone/>
              <a:defRPr b="0">
                <a:solidFill>
                  <a:schemeClr val="bg1"/>
                </a:solidFill>
              </a:defRPr>
            </a:lvl4pPr>
            <a:lvl5pPr marL="1521258" indent="0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&lt;Presenter Title Here&gt;</a:t>
            </a:r>
          </a:p>
        </p:txBody>
      </p:sp>
      <p:sp>
        <p:nvSpPr>
          <p:cNvPr id="23" name="Text Placeholder 2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424593" y="4254456"/>
            <a:ext cx="7460495" cy="414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 baseline="0">
                <a:solidFill>
                  <a:schemeClr val="tx2"/>
                </a:solidFill>
              </a:defRPr>
            </a:lvl1pPr>
            <a:lvl2pPr marL="385077" indent="0">
              <a:buNone/>
              <a:defRPr sz="1900" b="0">
                <a:solidFill>
                  <a:schemeClr val="bg1"/>
                </a:solidFill>
              </a:defRPr>
            </a:lvl2pPr>
            <a:lvl3pPr marL="759572" indent="0">
              <a:buNone/>
              <a:defRPr sz="1600" b="0">
                <a:solidFill>
                  <a:schemeClr val="bg1"/>
                </a:solidFill>
              </a:defRPr>
            </a:lvl3pPr>
            <a:lvl4pPr marL="1140415" indent="0">
              <a:buNone/>
              <a:defRPr sz="1500" b="0">
                <a:solidFill>
                  <a:schemeClr val="bg1"/>
                </a:solidFill>
              </a:defRPr>
            </a:lvl4pPr>
            <a:lvl5pPr marL="1521258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&lt;Presentation Date Here&gt;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74"/>
            <a:ext cx="12192000" cy="1384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701"/>
            <a:ext cx="12192000" cy="1384300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539527" y="2858737"/>
            <a:ext cx="3068360" cy="1204232"/>
            <a:chOff x="2970213" y="1633538"/>
            <a:chExt cx="3203575" cy="1257300"/>
          </a:xfrm>
        </p:grpSpPr>
        <p:sp>
          <p:nvSpPr>
            <p:cNvPr id="14" name="Freeform 8"/>
            <p:cNvSpPr>
              <a:spLocks noChangeAspect="1" noEditPoints="1"/>
            </p:cNvSpPr>
            <p:nvPr/>
          </p:nvSpPr>
          <p:spPr bwMode="auto">
            <a:xfrm>
              <a:off x="2970213" y="2641600"/>
              <a:ext cx="3203575" cy="249238"/>
            </a:xfrm>
            <a:custGeom>
              <a:avLst/>
              <a:gdLst>
                <a:gd name="T0" fmla="*/ 1991 w 33994"/>
                <a:gd name="T1" fmla="*/ 64 h 2645"/>
                <a:gd name="T2" fmla="*/ 1272 w 33994"/>
                <a:gd name="T3" fmla="*/ 555 h 2645"/>
                <a:gd name="T4" fmla="*/ 718 w 33994"/>
                <a:gd name="T5" fmla="*/ 2581 h 2645"/>
                <a:gd name="T6" fmla="*/ 0 w 33994"/>
                <a:gd name="T7" fmla="*/ 555 h 2645"/>
                <a:gd name="T8" fmla="*/ 5171 w 33994"/>
                <a:gd name="T9" fmla="*/ 1881 h 2645"/>
                <a:gd name="T10" fmla="*/ 3194 w 33994"/>
                <a:gd name="T11" fmla="*/ 2581 h 2645"/>
                <a:gd name="T12" fmla="*/ 4133 w 33994"/>
                <a:gd name="T13" fmla="*/ 64 h 2645"/>
                <a:gd name="T14" fmla="*/ 4620 w 33994"/>
                <a:gd name="T15" fmla="*/ 1258 h 2645"/>
                <a:gd name="T16" fmla="*/ 5171 w 33994"/>
                <a:gd name="T17" fmla="*/ 1881 h 2645"/>
                <a:gd name="T18" fmla="*/ 4150 w 33994"/>
                <a:gd name="T19" fmla="*/ 1070 h 2645"/>
                <a:gd name="T20" fmla="*/ 4125 w 33994"/>
                <a:gd name="T21" fmla="*/ 533 h 2645"/>
                <a:gd name="T22" fmla="*/ 3749 w 33994"/>
                <a:gd name="T23" fmla="*/ 1070 h 2645"/>
                <a:gd name="T24" fmla="*/ 4168 w 33994"/>
                <a:gd name="T25" fmla="*/ 1539 h 2645"/>
                <a:gd name="T26" fmla="*/ 3749 w 33994"/>
                <a:gd name="T27" fmla="*/ 2112 h 2645"/>
                <a:gd name="T28" fmla="*/ 4616 w 33994"/>
                <a:gd name="T29" fmla="*/ 1816 h 2645"/>
                <a:gd name="T30" fmla="*/ 7697 w 33994"/>
                <a:gd name="T31" fmla="*/ 1706 h 2645"/>
                <a:gd name="T32" fmla="*/ 6278 w 33994"/>
                <a:gd name="T33" fmla="*/ 64 h 2645"/>
                <a:gd name="T34" fmla="*/ 6833 w 33994"/>
                <a:gd name="T35" fmla="*/ 2581 h 2645"/>
                <a:gd name="T36" fmla="*/ 6840 w 33994"/>
                <a:gd name="T37" fmla="*/ 651 h 2645"/>
                <a:gd name="T38" fmla="*/ 7899 w 33994"/>
                <a:gd name="T39" fmla="*/ 2581 h 2645"/>
                <a:gd name="T40" fmla="*/ 8568 w 33994"/>
                <a:gd name="T41" fmla="*/ 651 h 2645"/>
                <a:gd name="T42" fmla="*/ 9122 w 33994"/>
                <a:gd name="T43" fmla="*/ 2581 h 2645"/>
                <a:gd name="T44" fmla="*/ 8287 w 33994"/>
                <a:gd name="T45" fmla="*/ 64 h 2645"/>
                <a:gd name="T46" fmla="*/ 13062 w 33994"/>
                <a:gd name="T47" fmla="*/ 2410 h 2645"/>
                <a:gd name="T48" fmla="*/ 13062 w 33994"/>
                <a:gd name="T49" fmla="*/ 235 h 2645"/>
                <a:gd name="T50" fmla="*/ 13933 w 33994"/>
                <a:gd name="T51" fmla="*/ 398 h 2645"/>
                <a:gd name="T52" fmla="*/ 11750 w 33994"/>
                <a:gd name="T53" fmla="*/ 1322 h 2645"/>
                <a:gd name="T54" fmla="*/ 13993 w 33994"/>
                <a:gd name="T55" fmla="*/ 2183 h 2645"/>
                <a:gd name="T56" fmla="*/ 13062 w 33994"/>
                <a:gd name="T57" fmla="*/ 2410 h 2645"/>
                <a:gd name="T58" fmla="*/ 16558 w 33994"/>
                <a:gd name="T59" fmla="*/ 2645 h 2645"/>
                <a:gd name="T60" fmla="*/ 16558 w 33994"/>
                <a:gd name="T61" fmla="*/ 0 h 2645"/>
                <a:gd name="T62" fmla="*/ 17593 w 33994"/>
                <a:gd name="T63" fmla="*/ 1322 h 2645"/>
                <a:gd name="T64" fmla="*/ 15524 w 33994"/>
                <a:gd name="T65" fmla="*/ 1322 h 2645"/>
                <a:gd name="T66" fmla="*/ 17593 w 33994"/>
                <a:gd name="T67" fmla="*/ 1322 h 2645"/>
                <a:gd name="T68" fmla="*/ 20253 w 33994"/>
                <a:gd name="T69" fmla="*/ 2410 h 2645"/>
                <a:gd name="T70" fmla="*/ 19589 w 33994"/>
                <a:gd name="T71" fmla="*/ 64 h 2645"/>
                <a:gd name="T72" fmla="*/ 19333 w 33994"/>
                <a:gd name="T73" fmla="*/ 1642 h 2645"/>
                <a:gd name="T74" fmla="*/ 21174 w 33994"/>
                <a:gd name="T75" fmla="*/ 1642 h 2645"/>
                <a:gd name="T76" fmla="*/ 20918 w 33994"/>
                <a:gd name="T77" fmla="*/ 64 h 2645"/>
                <a:gd name="T78" fmla="*/ 24777 w 33994"/>
                <a:gd name="T79" fmla="*/ 2197 h 2645"/>
                <a:gd name="T80" fmla="*/ 23270 w 33994"/>
                <a:gd name="T81" fmla="*/ 64 h 2645"/>
                <a:gd name="T82" fmla="*/ 22950 w 33994"/>
                <a:gd name="T83" fmla="*/ 2581 h 2645"/>
                <a:gd name="T84" fmla="*/ 23206 w 33994"/>
                <a:gd name="T85" fmla="*/ 427 h 2645"/>
                <a:gd name="T86" fmla="*/ 24713 w 33994"/>
                <a:gd name="T87" fmla="*/ 2581 h 2645"/>
                <a:gd name="T88" fmla="*/ 25033 w 33994"/>
                <a:gd name="T89" fmla="*/ 64 h 2645"/>
                <a:gd name="T90" fmla="*/ 24777 w 33994"/>
                <a:gd name="T91" fmla="*/ 2197 h 2645"/>
                <a:gd name="T92" fmla="*/ 26958 w 33994"/>
                <a:gd name="T93" fmla="*/ 1322 h 2645"/>
                <a:gd name="T94" fmla="*/ 28639 w 33994"/>
                <a:gd name="T95" fmla="*/ 565 h 2645"/>
                <a:gd name="T96" fmla="*/ 27992 w 33994"/>
                <a:gd name="T97" fmla="*/ 0 h 2645"/>
                <a:gd name="T98" fmla="*/ 27992 w 33994"/>
                <a:gd name="T99" fmla="*/ 2645 h 2645"/>
                <a:gd name="T100" fmla="*/ 28714 w 33994"/>
                <a:gd name="T101" fmla="*/ 2033 h 2645"/>
                <a:gd name="T102" fmla="*/ 30490 w 33994"/>
                <a:gd name="T103" fmla="*/ 2581 h 2645"/>
                <a:gd name="T104" fmla="*/ 30746 w 33994"/>
                <a:gd name="T105" fmla="*/ 64 h 2645"/>
                <a:gd name="T106" fmla="*/ 30490 w 33994"/>
                <a:gd name="T107" fmla="*/ 2581 h 2645"/>
                <a:gd name="T108" fmla="*/ 32820 w 33994"/>
                <a:gd name="T109" fmla="*/ 64 h 2645"/>
                <a:gd name="T110" fmla="*/ 32565 w 33994"/>
                <a:gd name="T111" fmla="*/ 2581 h 2645"/>
                <a:gd name="T112" fmla="*/ 33994 w 33994"/>
                <a:gd name="T113" fmla="*/ 2346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994" h="2645">
                  <a:moveTo>
                    <a:pt x="0" y="64"/>
                  </a:moveTo>
                  <a:cubicBezTo>
                    <a:pt x="1991" y="64"/>
                    <a:pt x="1991" y="64"/>
                    <a:pt x="1991" y="64"/>
                  </a:cubicBezTo>
                  <a:cubicBezTo>
                    <a:pt x="1991" y="555"/>
                    <a:pt x="1991" y="555"/>
                    <a:pt x="1991" y="555"/>
                  </a:cubicBezTo>
                  <a:cubicBezTo>
                    <a:pt x="1272" y="555"/>
                    <a:pt x="1272" y="555"/>
                    <a:pt x="1272" y="555"/>
                  </a:cubicBezTo>
                  <a:cubicBezTo>
                    <a:pt x="1272" y="2581"/>
                    <a:pt x="1272" y="2581"/>
                    <a:pt x="1272" y="2581"/>
                  </a:cubicBezTo>
                  <a:cubicBezTo>
                    <a:pt x="718" y="2581"/>
                    <a:pt x="718" y="2581"/>
                    <a:pt x="718" y="2581"/>
                  </a:cubicBezTo>
                  <a:cubicBezTo>
                    <a:pt x="718" y="555"/>
                    <a:pt x="718" y="555"/>
                    <a:pt x="718" y="555"/>
                  </a:cubicBezTo>
                  <a:cubicBezTo>
                    <a:pt x="0" y="555"/>
                    <a:pt x="0" y="555"/>
                    <a:pt x="0" y="555"/>
                  </a:cubicBezTo>
                  <a:lnTo>
                    <a:pt x="0" y="64"/>
                  </a:lnTo>
                  <a:close/>
                  <a:moveTo>
                    <a:pt x="5171" y="1881"/>
                  </a:moveTo>
                  <a:cubicBezTo>
                    <a:pt x="5171" y="2407"/>
                    <a:pt x="4673" y="2581"/>
                    <a:pt x="4225" y="2581"/>
                  </a:cubicBezTo>
                  <a:cubicBezTo>
                    <a:pt x="3194" y="2581"/>
                    <a:pt x="3194" y="2581"/>
                    <a:pt x="3194" y="2581"/>
                  </a:cubicBezTo>
                  <a:cubicBezTo>
                    <a:pt x="3194" y="64"/>
                    <a:pt x="3194" y="64"/>
                    <a:pt x="3194" y="64"/>
                  </a:cubicBezTo>
                  <a:cubicBezTo>
                    <a:pt x="4133" y="64"/>
                    <a:pt x="4133" y="64"/>
                    <a:pt x="4133" y="64"/>
                  </a:cubicBezTo>
                  <a:cubicBezTo>
                    <a:pt x="4573" y="64"/>
                    <a:pt x="5053" y="156"/>
                    <a:pt x="5053" y="704"/>
                  </a:cubicBezTo>
                  <a:cubicBezTo>
                    <a:pt x="5053" y="985"/>
                    <a:pt x="4879" y="1177"/>
                    <a:pt x="4620" y="1258"/>
                  </a:cubicBezTo>
                  <a:cubicBezTo>
                    <a:pt x="4620" y="1265"/>
                    <a:pt x="4620" y="1265"/>
                    <a:pt x="4620" y="1265"/>
                  </a:cubicBezTo>
                  <a:cubicBezTo>
                    <a:pt x="4950" y="1308"/>
                    <a:pt x="5171" y="1553"/>
                    <a:pt x="5171" y="1881"/>
                  </a:cubicBezTo>
                  <a:close/>
                  <a:moveTo>
                    <a:pt x="3749" y="1070"/>
                  </a:moveTo>
                  <a:cubicBezTo>
                    <a:pt x="4150" y="1070"/>
                    <a:pt x="4150" y="1070"/>
                    <a:pt x="4150" y="1070"/>
                  </a:cubicBezTo>
                  <a:cubicBezTo>
                    <a:pt x="4321" y="1070"/>
                    <a:pt x="4499" y="999"/>
                    <a:pt x="4499" y="796"/>
                  </a:cubicBezTo>
                  <a:cubicBezTo>
                    <a:pt x="4499" y="586"/>
                    <a:pt x="4300" y="533"/>
                    <a:pt x="4125" y="533"/>
                  </a:cubicBezTo>
                  <a:cubicBezTo>
                    <a:pt x="3749" y="533"/>
                    <a:pt x="3749" y="533"/>
                    <a:pt x="3749" y="533"/>
                  </a:cubicBezTo>
                  <a:lnTo>
                    <a:pt x="3749" y="1070"/>
                  </a:lnTo>
                  <a:close/>
                  <a:moveTo>
                    <a:pt x="4616" y="1816"/>
                  </a:moveTo>
                  <a:cubicBezTo>
                    <a:pt x="4616" y="1578"/>
                    <a:pt x="4349" y="1539"/>
                    <a:pt x="4168" y="1539"/>
                  </a:cubicBezTo>
                  <a:cubicBezTo>
                    <a:pt x="3749" y="1539"/>
                    <a:pt x="3749" y="1539"/>
                    <a:pt x="3749" y="1539"/>
                  </a:cubicBezTo>
                  <a:cubicBezTo>
                    <a:pt x="3749" y="2112"/>
                    <a:pt x="3749" y="2112"/>
                    <a:pt x="3749" y="2112"/>
                  </a:cubicBezTo>
                  <a:cubicBezTo>
                    <a:pt x="4246" y="2112"/>
                    <a:pt x="4246" y="2112"/>
                    <a:pt x="4246" y="2112"/>
                  </a:cubicBezTo>
                  <a:cubicBezTo>
                    <a:pt x="4421" y="2112"/>
                    <a:pt x="4616" y="2037"/>
                    <a:pt x="4616" y="1816"/>
                  </a:cubicBezTo>
                  <a:close/>
                  <a:moveTo>
                    <a:pt x="7704" y="1706"/>
                  </a:moveTo>
                  <a:cubicBezTo>
                    <a:pt x="7697" y="1706"/>
                    <a:pt x="7697" y="1706"/>
                    <a:pt x="7697" y="1706"/>
                  </a:cubicBezTo>
                  <a:cubicBezTo>
                    <a:pt x="7117" y="64"/>
                    <a:pt x="7117" y="64"/>
                    <a:pt x="7117" y="64"/>
                  </a:cubicBezTo>
                  <a:cubicBezTo>
                    <a:pt x="6278" y="64"/>
                    <a:pt x="6278" y="64"/>
                    <a:pt x="6278" y="64"/>
                  </a:cubicBezTo>
                  <a:cubicBezTo>
                    <a:pt x="6278" y="2581"/>
                    <a:pt x="6278" y="2581"/>
                    <a:pt x="6278" y="2581"/>
                  </a:cubicBezTo>
                  <a:cubicBezTo>
                    <a:pt x="6833" y="2581"/>
                    <a:pt x="6833" y="2581"/>
                    <a:pt x="6833" y="2581"/>
                  </a:cubicBezTo>
                  <a:cubicBezTo>
                    <a:pt x="6833" y="651"/>
                    <a:pt x="6833" y="651"/>
                    <a:pt x="6833" y="651"/>
                  </a:cubicBezTo>
                  <a:cubicBezTo>
                    <a:pt x="6840" y="651"/>
                    <a:pt x="6840" y="651"/>
                    <a:pt x="6840" y="651"/>
                  </a:cubicBezTo>
                  <a:cubicBezTo>
                    <a:pt x="7476" y="2581"/>
                    <a:pt x="7476" y="2581"/>
                    <a:pt x="7476" y="2581"/>
                  </a:cubicBezTo>
                  <a:cubicBezTo>
                    <a:pt x="7899" y="2581"/>
                    <a:pt x="7899" y="2581"/>
                    <a:pt x="7899" y="2581"/>
                  </a:cubicBezTo>
                  <a:cubicBezTo>
                    <a:pt x="8560" y="651"/>
                    <a:pt x="8560" y="651"/>
                    <a:pt x="8560" y="651"/>
                  </a:cubicBezTo>
                  <a:cubicBezTo>
                    <a:pt x="8568" y="651"/>
                    <a:pt x="8568" y="651"/>
                    <a:pt x="8568" y="651"/>
                  </a:cubicBezTo>
                  <a:cubicBezTo>
                    <a:pt x="8568" y="2581"/>
                    <a:pt x="8568" y="2581"/>
                    <a:pt x="8568" y="2581"/>
                  </a:cubicBezTo>
                  <a:cubicBezTo>
                    <a:pt x="9122" y="2581"/>
                    <a:pt x="9122" y="2581"/>
                    <a:pt x="9122" y="2581"/>
                  </a:cubicBezTo>
                  <a:cubicBezTo>
                    <a:pt x="9122" y="64"/>
                    <a:pt x="9122" y="64"/>
                    <a:pt x="9122" y="64"/>
                  </a:cubicBezTo>
                  <a:cubicBezTo>
                    <a:pt x="8287" y="64"/>
                    <a:pt x="8287" y="64"/>
                    <a:pt x="8287" y="64"/>
                  </a:cubicBezTo>
                  <a:lnTo>
                    <a:pt x="7704" y="1706"/>
                  </a:lnTo>
                  <a:close/>
                  <a:moveTo>
                    <a:pt x="13062" y="2410"/>
                  </a:moveTo>
                  <a:cubicBezTo>
                    <a:pt x="12415" y="2410"/>
                    <a:pt x="12027" y="1902"/>
                    <a:pt x="12027" y="1322"/>
                  </a:cubicBezTo>
                  <a:cubicBezTo>
                    <a:pt x="12027" y="743"/>
                    <a:pt x="12415" y="235"/>
                    <a:pt x="13062" y="235"/>
                  </a:cubicBezTo>
                  <a:cubicBezTo>
                    <a:pt x="13328" y="235"/>
                    <a:pt x="13609" y="402"/>
                    <a:pt x="13709" y="565"/>
                  </a:cubicBezTo>
                  <a:cubicBezTo>
                    <a:pt x="13933" y="398"/>
                    <a:pt x="13933" y="398"/>
                    <a:pt x="13933" y="398"/>
                  </a:cubicBezTo>
                  <a:cubicBezTo>
                    <a:pt x="13712" y="117"/>
                    <a:pt x="13375" y="0"/>
                    <a:pt x="13062" y="0"/>
                  </a:cubicBezTo>
                  <a:cubicBezTo>
                    <a:pt x="12312" y="0"/>
                    <a:pt x="11750" y="558"/>
                    <a:pt x="11750" y="1322"/>
                  </a:cubicBezTo>
                  <a:cubicBezTo>
                    <a:pt x="11750" y="2087"/>
                    <a:pt x="12312" y="2645"/>
                    <a:pt x="13062" y="2645"/>
                  </a:cubicBezTo>
                  <a:cubicBezTo>
                    <a:pt x="13478" y="2645"/>
                    <a:pt x="13826" y="2442"/>
                    <a:pt x="13993" y="2183"/>
                  </a:cubicBezTo>
                  <a:cubicBezTo>
                    <a:pt x="13783" y="2033"/>
                    <a:pt x="13783" y="2033"/>
                    <a:pt x="13783" y="2033"/>
                  </a:cubicBezTo>
                  <a:cubicBezTo>
                    <a:pt x="13595" y="2325"/>
                    <a:pt x="13325" y="2410"/>
                    <a:pt x="13062" y="2410"/>
                  </a:cubicBezTo>
                  <a:close/>
                  <a:moveTo>
                    <a:pt x="17870" y="1322"/>
                  </a:moveTo>
                  <a:cubicBezTo>
                    <a:pt x="17870" y="2087"/>
                    <a:pt x="17308" y="2645"/>
                    <a:pt x="16558" y="2645"/>
                  </a:cubicBezTo>
                  <a:cubicBezTo>
                    <a:pt x="15808" y="2645"/>
                    <a:pt x="15247" y="2087"/>
                    <a:pt x="15247" y="1322"/>
                  </a:cubicBezTo>
                  <a:cubicBezTo>
                    <a:pt x="15247" y="558"/>
                    <a:pt x="15808" y="0"/>
                    <a:pt x="16558" y="0"/>
                  </a:cubicBezTo>
                  <a:cubicBezTo>
                    <a:pt x="17308" y="0"/>
                    <a:pt x="17870" y="558"/>
                    <a:pt x="17870" y="1322"/>
                  </a:cubicBezTo>
                  <a:close/>
                  <a:moveTo>
                    <a:pt x="17593" y="1322"/>
                  </a:moveTo>
                  <a:cubicBezTo>
                    <a:pt x="17593" y="743"/>
                    <a:pt x="17205" y="235"/>
                    <a:pt x="16558" y="235"/>
                  </a:cubicBezTo>
                  <a:cubicBezTo>
                    <a:pt x="15911" y="235"/>
                    <a:pt x="15524" y="743"/>
                    <a:pt x="15524" y="1322"/>
                  </a:cubicBezTo>
                  <a:cubicBezTo>
                    <a:pt x="15524" y="1902"/>
                    <a:pt x="15911" y="2410"/>
                    <a:pt x="16558" y="2410"/>
                  </a:cubicBezTo>
                  <a:cubicBezTo>
                    <a:pt x="17205" y="2410"/>
                    <a:pt x="17593" y="1902"/>
                    <a:pt x="17593" y="1322"/>
                  </a:cubicBezTo>
                  <a:close/>
                  <a:moveTo>
                    <a:pt x="20918" y="1614"/>
                  </a:moveTo>
                  <a:cubicBezTo>
                    <a:pt x="20918" y="2339"/>
                    <a:pt x="20445" y="2410"/>
                    <a:pt x="20253" y="2410"/>
                  </a:cubicBezTo>
                  <a:cubicBezTo>
                    <a:pt x="20061" y="2410"/>
                    <a:pt x="19589" y="2339"/>
                    <a:pt x="19589" y="1614"/>
                  </a:cubicBezTo>
                  <a:cubicBezTo>
                    <a:pt x="19589" y="64"/>
                    <a:pt x="19589" y="64"/>
                    <a:pt x="19589" y="64"/>
                  </a:cubicBezTo>
                  <a:cubicBezTo>
                    <a:pt x="19333" y="64"/>
                    <a:pt x="19333" y="64"/>
                    <a:pt x="19333" y="64"/>
                  </a:cubicBezTo>
                  <a:cubicBezTo>
                    <a:pt x="19333" y="1642"/>
                    <a:pt x="19333" y="1642"/>
                    <a:pt x="19333" y="1642"/>
                  </a:cubicBezTo>
                  <a:cubicBezTo>
                    <a:pt x="19333" y="2062"/>
                    <a:pt x="19500" y="2645"/>
                    <a:pt x="20253" y="2645"/>
                  </a:cubicBezTo>
                  <a:cubicBezTo>
                    <a:pt x="21007" y="2645"/>
                    <a:pt x="21174" y="2062"/>
                    <a:pt x="21174" y="1642"/>
                  </a:cubicBezTo>
                  <a:cubicBezTo>
                    <a:pt x="21174" y="64"/>
                    <a:pt x="21174" y="64"/>
                    <a:pt x="21174" y="64"/>
                  </a:cubicBezTo>
                  <a:cubicBezTo>
                    <a:pt x="20918" y="64"/>
                    <a:pt x="20918" y="64"/>
                    <a:pt x="20918" y="64"/>
                  </a:cubicBezTo>
                  <a:lnTo>
                    <a:pt x="20918" y="1614"/>
                  </a:lnTo>
                  <a:close/>
                  <a:moveTo>
                    <a:pt x="24777" y="2197"/>
                  </a:moveTo>
                  <a:cubicBezTo>
                    <a:pt x="24770" y="2197"/>
                    <a:pt x="24770" y="2197"/>
                    <a:pt x="24770" y="2197"/>
                  </a:cubicBezTo>
                  <a:cubicBezTo>
                    <a:pt x="23270" y="64"/>
                    <a:pt x="23270" y="64"/>
                    <a:pt x="23270" y="64"/>
                  </a:cubicBezTo>
                  <a:cubicBezTo>
                    <a:pt x="22950" y="64"/>
                    <a:pt x="22950" y="64"/>
                    <a:pt x="22950" y="64"/>
                  </a:cubicBezTo>
                  <a:cubicBezTo>
                    <a:pt x="22950" y="2581"/>
                    <a:pt x="22950" y="2581"/>
                    <a:pt x="22950" y="2581"/>
                  </a:cubicBezTo>
                  <a:cubicBezTo>
                    <a:pt x="23206" y="2581"/>
                    <a:pt x="23206" y="2581"/>
                    <a:pt x="23206" y="2581"/>
                  </a:cubicBezTo>
                  <a:cubicBezTo>
                    <a:pt x="23206" y="427"/>
                    <a:pt x="23206" y="427"/>
                    <a:pt x="23206" y="427"/>
                  </a:cubicBezTo>
                  <a:cubicBezTo>
                    <a:pt x="23213" y="427"/>
                    <a:pt x="23213" y="427"/>
                    <a:pt x="23213" y="427"/>
                  </a:cubicBezTo>
                  <a:cubicBezTo>
                    <a:pt x="24713" y="2581"/>
                    <a:pt x="24713" y="2581"/>
                    <a:pt x="24713" y="2581"/>
                  </a:cubicBezTo>
                  <a:cubicBezTo>
                    <a:pt x="25033" y="2581"/>
                    <a:pt x="25033" y="2581"/>
                    <a:pt x="25033" y="2581"/>
                  </a:cubicBezTo>
                  <a:cubicBezTo>
                    <a:pt x="25033" y="64"/>
                    <a:pt x="25033" y="64"/>
                    <a:pt x="25033" y="64"/>
                  </a:cubicBezTo>
                  <a:cubicBezTo>
                    <a:pt x="24777" y="64"/>
                    <a:pt x="24777" y="64"/>
                    <a:pt x="24777" y="64"/>
                  </a:cubicBezTo>
                  <a:lnTo>
                    <a:pt x="24777" y="2197"/>
                  </a:lnTo>
                  <a:close/>
                  <a:moveTo>
                    <a:pt x="27992" y="2410"/>
                  </a:moveTo>
                  <a:cubicBezTo>
                    <a:pt x="27345" y="2410"/>
                    <a:pt x="26958" y="1902"/>
                    <a:pt x="26958" y="1322"/>
                  </a:cubicBezTo>
                  <a:cubicBezTo>
                    <a:pt x="26958" y="743"/>
                    <a:pt x="27345" y="235"/>
                    <a:pt x="27992" y="235"/>
                  </a:cubicBezTo>
                  <a:cubicBezTo>
                    <a:pt x="28259" y="235"/>
                    <a:pt x="28540" y="402"/>
                    <a:pt x="28639" y="565"/>
                  </a:cubicBezTo>
                  <a:cubicBezTo>
                    <a:pt x="28863" y="398"/>
                    <a:pt x="28863" y="398"/>
                    <a:pt x="28863" y="398"/>
                  </a:cubicBezTo>
                  <a:cubicBezTo>
                    <a:pt x="28643" y="117"/>
                    <a:pt x="28305" y="0"/>
                    <a:pt x="27992" y="0"/>
                  </a:cubicBezTo>
                  <a:cubicBezTo>
                    <a:pt x="27242" y="0"/>
                    <a:pt x="26680" y="558"/>
                    <a:pt x="26680" y="1322"/>
                  </a:cubicBezTo>
                  <a:cubicBezTo>
                    <a:pt x="26680" y="2087"/>
                    <a:pt x="27242" y="2645"/>
                    <a:pt x="27992" y="2645"/>
                  </a:cubicBezTo>
                  <a:cubicBezTo>
                    <a:pt x="28408" y="2645"/>
                    <a:pt x="28757" y="2442"/>
                    <a:pt x="28924" y="2183"/>
                  </a:cubicBezTo>
                  <a:cubicBezTo>
                    <a:pt x="28714" y="2033"/>
                    <a:pt x="28714" y="2033"/>
                    <a:pt x="28714" y="2033"/>
                  </a:cubicBezTo>
                  <a:cubicBezTo>
                    <a:pt x="28526" y="2325"/>
                    <a:pt x="28255" y="2410"/>
                    <a:pt x="27992" y="2410"/>
                  </a:cubicBezTo>
                  <a:close/>
                  <a:moveTo>
                    <a:pt x="30490" y="2581"/>
                  </a:moveTo>
                  <a:cubicBezTo>
                    <a:pt x="30746" y="2581"/>
                    <a:pt x="30746" y="2581"/>
                    <a:pt x="30746" y="2581"/>
                  </a:cubicBezTo>
                  <a:cubicBezTo>
                    <a:pt x="30746" y="64"/>
                    <a:pt x="30746" y="64"/>
                    <a:pt x="30746" y="64"/>
                  </a:cubicBezTo>
                  <a:cubicBezTo>
                    <a:pt x="30490" y="64"/>
                    <a:pt x="30490" y="64"/>
                    <a:pt x="30490" y="64"/>
                  </a:cubicBezTo>
                  <a:lnTo>
                    <a:pt x="30490" y="2581"/>
                  </a:lnTo>
                  <a:close/>
                  <a:moveTo>
                    <a:pt x="32820" y="2346"/>
                  </a:moveTo>
                  <a:cubicBezTo>
                    <a:pt x="32820" y="64"/>
                    <a:pt x="32820" y="64"/>
                    <a:pt x="32820" y="64"/>
                  </a:cubicBezTo>
                  <a:cubicBezTo>
                    <a:pt x="32565" y="64"/>
                    <a:pt x="32565" y="64"/>
                    <a:pt x="32565" y="64"/>
                  </a:cubicBezTo>
                  <a:cubicBezTo>
                    <a:pt x="32565" y="2581"/>
                    <a:pt x="32565" y="2581"/>
                    <a:pt x="32565" y="2581"/>
                  </a:cubicBezTo>
                  <a:cubicBezTo>
                    <a:pt x="33994" y="2581"/>
                    <a:pt x="33994" y="2581"/>
                    <a:pt x="33994" y="2581"/>
                  </a:cubicBezTo>
                  <a:cubicBezTo>
                    <a:pt x="33994" y="2346"/>
                    <a:pt x="33994" y="2346"/>
                    <a:pt x="33994" y="2346"/>
                  </a:cubicBezTo>
                  <a:lnTo>
                    <a:pt x="32820" y="234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9"/>
            <p:cNvSpPr>
              <a:spLocks noChangeAspect="1"/>
            </p:cNvSpPr>
            <p:nvPr/>
          </p:nvSpPr>
          <p:spPr bwMode="auto">
            <a:xfrm>
              <a:off x="4230688" y="1774825"/>
              <a:ext cx="546100" cy="533400"/>
            </a:xfrm>
            <a:custGeom>
              <a:avLst/>
              <a:gdLst>
                <a:gd name="T0" fmla="*/ 209 w 344"/>
                <a:gd name="T1" fmla="*/ 0 h 336"/>
                <a:gd name="T2" fmla="*/ 0 w 344"/>
                <a:gd name="T3" fmla="*/ 0 h 336"/>
                <a:gd name="T4" fmla="*/ 0 w 344"/>
                <a:gd name="T5" fmla="*/ 336 h 336"/>
                <a:gd name="T6" fmla="*/ 344 w 344"/>
                <a:gd name="T7" fmla="*/ 336 h 336"/>
                <a:gd name="T8" fmla="*/ 344 w 344"/>
                <a:gd name="T9" fmla="*/ 132 h 336"/>
                <a:gd name="T10" fmla="*/ 209 w 344"/>
                <a:gd name="T11" fmla="*/ 132 h 336"/>
                <a:gd name="T12" fmla="*/ 209 w 344"/>
                <a:gd name="T13" fmla="*/ 0 h 336"/>
                <a:gd name="T14" fmla="*/ 209 w 344"/>
                <a:gd name="T1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336">
                  <a:moveTo>
                    <a:pt x="209" y="0"/>
                  </a:moveTo>
                  <a:lnTo>
                    <a:pt x="0" y="0"/>
                  </a:lnTo>
                  <a:lnTo>
                    <a:pt x="0" y="336"/>
                  </a:lnTo>
                  <a:lnTo>
                    <a:pt x="344" y="336"/>
                  </a:lnTo>
                  <a:lnTo>
                    <a:pt x="344" y="132"/>
                  </a:lnTo>
                  <a:lnTo>
                    <a:pt x="209" y="132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F89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0"/>
            <p:cNvSpPr>
              <a:spLocks noChangeAspect="1"/>
            </p:cNvSpPr>
            <p:nvPr/>
          </p:nvSpPr>
          <p:spPr bwMode="auto">
            <a:xfrm>
              <a:off x="4562475" y="1633538"/>
              <a:ext cx="350838" cy="350838"/>
            </a:xfrm>
            <a:custGeom>
              <a:avLst/>
              <a:gdLst>
                <a:gd name="T0" fmla="*/ 221 w 221"/>
                <a:gd name="T1" fmla="*/ 0 h 221"/>
                <a:gd name="T2" fmla="*/ 0 w 221"/>
                <a:gd name="T3" fmla="*/ 0 h 221"/>
                <a:gd name="T4" fmla="*/ 0 w 221"/>
                <a:gd name="T5" fmla="*/ 89 h 221"/>
                <a:gd name="T6" fmla="*/ 135 w 221"/>
                <a:gd name="T7" fmla="*/ 89 h 221"/>
                <a:gd name="T8" fmla="*/ 135 w 221"/>
                <a:gd name="T9" fmla="*/ 221 h 221"/>
                <a:gd name="T10" fmla="*/ 221 w 221"/>
                <a:gd name="T11" fmla="*/ 221 h 221"/>
                <a:gd name="T12" fmla="*/ 221 w 221"/>
                <a:gd name="T13" fmla="*/ 0 h 221"/>
                <a:gd name="T14" fmla="*/ 221 w 221"/>
                <a:gd name="T1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21">
                  <a:moveTo>
                    <a:pt x="221" y="0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5" y="89"/>
                  </a:lnTo>
                  <a:lnTo>
                    <a:pt x="135" y="221"/>
                  </a:lnTo>
                  <a:lnTo>
                    <a:pt x="221" y="221"/>
                  </a:lnTo>
                  <a:lnTo>
                    <a:pt x="221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16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1502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1" y="1219200"/>
            <a:ext cx="10972803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1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219200"/>
            <a:ext cx="10972801" cy="495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2pPr marL="0" indent="0">
              <a:buNone/>
              <a:defRPr b="0">
                <a:solidFill>
                  <a:schemeClr val="tx2"/>
                </a:solidFill>
              </a:defRPr>
            </a:lvl2pPr>
            <a:lvl3pPr marL="0" indent="0">
              <a:buNone/>
              <a:defRPr b="0">
                <a:solidFill>
                  <a:schemeClr val="tx2"/>
                </a:solidFill>
              </a:defRPr>
            </a:lvl3pPr>
            <a:lvl4pPr marL="302676" indent="-226478">
              <a:buClrTx/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4pPr>
            <a:lvl5pPr marL="685783" indent="-228594">
              <a:buClrTx/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68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123426" y="2658198"/>
            <a:ext cx="7458697" cy="648350"/>
          </a:xfrm>
        </p:spPr>
        <p:txBody>
          <a:bodyPr wrap="square" anchor="ctr" anchorCtr="0">
            <a:spAutoFit/>
          </a:bodyPr>
          <a:lstStyle>
            <a:lvl1pPr>
              <a:defRPr sz="4267" b="1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&lt;Section Name Here&gt;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123425" y="3352800"/>
            <a:ext cx="745869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667">
                <a:solidFill>
                  <a:srgbClr val="FFFFFF"/>
                </a:solidFill>
              </a:defRPr>
            </a:lvl1pPr>
            <a:lvl2pPr marL="384933" indent="0">
              <a:buNone/>
              <a:defRPr/>
            </a:lvl2pPr>
            <a:lvl3pPr marL="759284" indent="0">
              <a:buNone/>
              <a:defRPr/>
            </a:lvl3pPr>
            <a:lvl4pPr marL="1139983" indent="0">
              <a:buNone/>
              <a:defRPr/>
            </a:lvl4pPr>
            <a:lvl5pPr marL="1520685" indent="0">
              <a:buNone/>
              <a:defRPr/>
            </a:lvl5pPr>
          </a:lstStyle>
          <a:p>
            <a:pPr lvl="0"/>
            <a:r>
              <a:rPr lang="en-US" dirty="0"/>
              <a:t>&lt;sub head here&gt;</a:t>
            </a:r>
          </a:p>
        </p:txBody>
      </p:sp>
    </p:spTree>
    <p:extLst>
      <p:ext uri="{BB962C8B-B14F-4D97-AF65-F5344CB8AC3E}">
        <p14:creationId xmlns:p14="http://schemas.microsoft.com/office/powerpoint/2010/main" val="153783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6"/>
          </p:nvPr>
        </p:nvSpPr>
        <p:spPr>
          <a:xfrm>
            <a:off x="609759" y="1643065"/>
            <a:ext cx="5340155" cy="4529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6242089" y="1643065"/>
            <a:ext cx="5340153" cy="45291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609599" y="1092201"/>
            <a:ext cx="5340096" cy="4103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242307" y="1092201"/>
            <a:ext cx="5340096" cy="4103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21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42089" y="1231901"/>
            <a:ext cx="5340153" cy="49403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092200"/>
            <a:ext cx="5340096" cy="48768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buNone/>
              <a:defRPr sz="3200" b="0">
                <a:solidFill>
                  <a:schemeClr val="accent1"/>
                </a:solidFill>
              </a:defRPr>
            </a:lvl1pPr>
            <a:lvl2pPr marL="609123" indent="0">
              <a:buNone/>
              <a:defRPr sz="2700" b="1"/>
            </a:lvl2pPr>
            <a:lvl3pPr marL="1218247" indent="0">
              <a:buNone/>
              <a:defRPr sz="2400" b="1"/>
            </a:lvl3pPr>
            <a:lvl4pPr marL="1827370" indent="0">
              <a:buNone/>
              <a:defRPr sz="2100" b="1"/>
            </a:lvl4pPr>
            <a:lvl5pPr marL="2436490" indent="0">
              <a:buNone/>
              <a:defRPr sz="2100" b="1"/>
            </a:lvl5pPr>
            <a:lvl6pPr marL="3045607" indent="0">
              <a:buNone/>
              <a:defRPr sz="2100" b="1"/>
            </a:lvl6pPr>
            <a:lvl7pPr marL="3654739" indent="0">
              <a:buNone/>
              <a:defRPr sz="2100" b="1"/>
            </a:lvl7pPr>
            <a:lvl8pPr marL="4263856" indent="0">
              <a:buNone/>
              <a:defRPr sz="2100" b="1"/>
            </a:lvl8pPr>
            <a:lvl9pPr marL="487297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hart Placeholder 11"/>
          <p:cNvSpPr>
            <a:spLocks noGrp="1"/>
          </p:cNvSpPr>
          <p:nvPr>
            <p:ph type="chart" sz="quarter" idx="11"/>
          </p:nvPr>
        </p:nvSpPr>
        <p:spPr>
          <a:xfrm>
            <a:off x="609599" y="1722989"/>
            <a:ext cx="5340096" cy="444923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5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01289-DE63-4FDD-9F5D-434DD27A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D6B49-7C9E-41C3-84C2-79FC10F27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F7994-302E-433F-AA57-6AFA276FD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8A359-2257-493F-A1A3-20B2835A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4F290-6332-45FC-8D50-E9AA4D8A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020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49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143" y="2848242"/>
            <a:ext cx="6467261" cy="1042111"/>
          </a:xfrm>
        </p:spPr>
        <p:txBody>
          <a:bodyPr anchor="ctr" anchorCtr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524000" y="679404"/>
            <a:ext cx="5563879" cy="5499192"/>
            <a:chOff x="1694491" y="3522260"/>
            <a:chExt cx="490359" cy="484658"/>
          </a:xfrm>
        </p:grpSpPr>
        <p:sp>
          <p:nvSpPr>
            <p:cNvPr id="10" name="Freeform 9"/>
            <p:cNvSpPr>
              <a:spLocks noChangeAspect="1"/>
            </p:cNvSpPr>
            <p:nvPr/>
          </p:nvSpPr>
          <p:spPr bwMode="auto">
            <a:xfrm>
              <a:off x="1694491" y="3623753"/>
              <a:ext cx="392288" cy="383165"/>
            </a:xfrm>
            <a:custGeom>
              <a:avLst/>
              <a:gdLst>
                <a:gd name="T0" fmla="*/ 209 w 344"/>
                <a:gd name="T1" fmla="*/ 0 h 336"/>
                <a:gd name="T2" fmla="*/ 0 w 344"/>
                <a:gd name="T3" fmla="*/ 0 h 336"/>
                <a:gd name="T4" fmla="*/ 0 w 344"/>
                <a:gd name="T5" fmla="*/ 336 h 336"/>
                <a:gd name="T6" fmla="*/ 344 w 344"/>
                <a:gd name="T7" fmla="*/ 336 h 336"/>
                <a:gd name="T8" fmla="*/ 344 w 344"/>
                <a:gd name="T9" fmla="*/ 132 h 336"/>
                <a:gd name="T10" fmla="*/ 209 w 344"/>
                <a:gd name="T11" fmla="*/ 132 h 336"/>
                <a:gd name="T12" fmla="*/ 209 w 344"/>
                <a:gd name="T13" fmla="*/ 0 h 336"/>
                <a:gd name="T14" fmla="*/ 209 w 344"/>
                <a:gd name="T1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336">
                  <a:moveTo>
                    <a:pt x="209" y="0"/>
                  </a:moveTo>
                  <a:lnTo>
                    <a:pt x="0" y="0"/>
                  </a:lnTo>
                  <a:lnTo>
                    <a:pt x="0" y="336"/>
                  </a:lnTo>
                  <a:lnTo>
                    <a:pt x="344" y="336"/>
                  </a:lnTo>
                  <a:lnTo>
                    <a:pt x="344" y="132"/>
                  </a:lnTo>
                  <a:lnTo>
                    <a:pt x="209" y="132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noFill/>
            <a:ln w="31750">
              <a:solidFill>
                <a:srgbClr val="FFCC66">
                  <a:alpha val="55686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10"/>
            <p:cNvSpPr>
              <a:spLocks noChangeAspect="1"/>
            </p:cNvSpPr>
            <p:nvPr/>
          </p:nvSpPr>
          <p:spPr bwMode="auto">
            <a:xfrm>
              <a:off x="1932828" y="3522260"/>
              <a:ext cx="252022" cy="252022"/>
            </a:xfrm>
            <a:custGeom>
              <a:avLst/>
              <a:gdLst>
                <a:gd name="T0" fmla="*/ 221 w 221"/>
                <a:gd name="T1" fmla="*/ 0 h 221"/>
                <a:gd name="T2" fmla="*/ 0 w 221"/>
                <a:gd name="T3" fmla="*/ 0 h 221"/>
                <a:gd name="T4" fmla="*/ 0 w 221"/>
                <a:gd name="T5" fmla="*/ 89 h 221"/>
                <a:gd name="T6" fmla="*/ 135 w 221"/>
                <a:gd name="T7" fmla="*/ 89 h 221"/>
                <a:gd name="T8" fmla="*/ 135 w 221"/>
                <a:gd name="T9" fmla="*/ 221 h 221"/>
                <a:gd name="T10" fmla="*/ 221 w 221"/>
                <a:gd name="T11" fmla="*/ 221 h 221"/>
                <a:gd name="T12" fmla="*/ 221 w 221"/>
                <a:gd name="T13" fmla="*/ 0 h 221"/>
                <a:gd name="T14" fmla="*/ 221 w 221"/>
                <a:gd name="T1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21">
                  <a:moveTo>
                    <a:pt x="221" y="0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5" y="89"/>
                  </a:lnTo>
                  <a:lnTo>
                    <a:pt x="135" y="221"/>
                  </a:lnTo>
                  <a:lnTo>
                    <a:pt x="221" y="221"/>
                  </a:lnTo>
                  <a:lnTo>
                    <a:pt x="221" y="0"/>
                  </a:lnTo>
                  <a:lnTo>
                    <a:pt x="221" y="0"/>
                  </a:lnTo>
                  <a:close/>
                </a:path>
              </a:pathLst>
            </a:custGeom>
            <a:noFill/>
            <a:ln w="31750">
              <a:solidFill>
                <a:srgbClr val="FFCC66">
                  <a:alpha val="55686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03145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4016747" y="2133602"/>
            <a:ext cx="0" cy="2608621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425609" y="2331014"/>
            <a:ext cx="7458697" cy="578523"/>
          </a:xfrm>
        </p:spPr>
        <p:txBody>
          <a:bodyPr wrap="square" anchor="b" anchorCtr="0">
            <a:spAutoFit/>
          </a:bodyPr>
          <a:lstStyle>
            <a:lvl1pPr>
              <a:defRPr sz="37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&lt;Presentation Title Here&gt;</a:t>
            </a:r>
          </a:p>
        </p:txBody>
      </p:sp>
      <p:sp>
        <p:nvSpPr>
          <p:cNvPr id="19" name="Text Placeholder 1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425601" y="3073403"/>
            <a:ext cx="7458699" cy="5418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  <a:lvl2pPr marL="385077" indent="0">
              <a:buNone/>
              <a:defRPr>
                <a:solidFill>
                  <a:schemeClr val="tx1"/>
                </a:solidFill>
              </a:defRPr>
            </a:lvl2pPr>
            <a:lvl3pPr marL="759572" indent="0">
              <a:buNone/>
              <a:defRPr>
                <a:solidFill>
                  <a:schemeClr val="tx1"/>
                </a:solidFill>
              </a:defRPr>
            </a:lvl3pPr>
            <a:lvl4pPr marL="1140415" indent="0">
              <a:buNone/>
              <a:defRPr>
                <a:solidFill>
                  <a:schemeClr val="tx1"/>
                </a:solidFill>
              </a:defRPr>
            </a:lvl4pPr>
            <a:lvl5pPr marL="1521258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&lt;Presenter Name Here&gt;</a:t>
            </a:r>
          </a:p>
        </p:txBody>
      </p:sp>
      <p:sp>
        <p:nvSpPr>
          <p:cNvPr id="21" name="Text Placeholder 20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24593" y="3615270"/>
            <a:ext cx="7460495" cy="4995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385077" indent="0">
              <a:buNone/>
              <a:defRPr b="0">
                <a:solidFill>
                  <a:schemeClr val="bg1"/>
                </a:solidFill>
              </a:defRPr>
            </a:lvl2pPr>
            <a:lvl3pPr marL="759572" indent="0">
              <a:buNone/>
              <a:defRPr b="0">
                <a:solidFill>
                  <a:schemeClr val="bg1"/>
                </a:solidFill>
              </a:defRPr>
            </a:lvl3pPr>
            <a:lvl4pPr marL="1140415" indent="0">
              <a:buNone/>
              <a:defRPr b="0">
                <a:solidFill>
                  <a:schemeClr val="bg1"/>
                </a:solidFill>
              </a:defRPr>
            </a:lvl4pPr>
            <a:lvl5pPr marL="1521258" indent="0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&lt;Presenter Title Here&gt;</a:t>
            </a:r>
          </a:p>
        </p:txBody>
      </p:sp>
      <p:sp>
        <p:nvSpPr>
          <p:cNvPr id="23" name="Text Placeholder 2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424593" y="4254456"/>
            <a:ext cx="7460495" cy="4149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 baseline="0">
                <a:solidFill>
                  <a:schemeClr val="tx2"/>
                </a:solidFill>
              </a:defRPr>
            </a:lvl1pPr>
            <a:lvl2pPr marL="385077" indent="0">
              <a:buNone/>
              <a:defRPr sz="1900" b="0">
                <a:solidFill>
                  <a:schemeClr val="bg1"/>
                </a:solidFill>
              </a:defRPr>
            </a:lvl2pPr>
            <a:lvl3pPr marL="759572" indent="0">
              <a:buNone/>
              <a:defRPr sz="1600" b="0">
                <a:solidFill>
                  <a:schemeClr val="bg1"/>
                </a:solidFill>
              </a:defRPr>
            </a:lvl3pPr>
            <a:lvl4pPr marL="1140415" indent="0">
              <a:buNone/>
              <a:defRPr sz="1500" b="0">
                <a:solidFill>
                  <a:schemeClr val="bg1"/>
                </a:solidFill>
              </a:defRPr>
            </a:lvl4pPr>
            <a:lvl5pPr marL="1521258" indent="0">
              <a:buNone/>
              <a:defRPr sz="15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&lt;Presentation Date Here&gt;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74"/>
            <a:ext cx="12192000" cy="1384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701"/>
            <a:ext cx="12192000" cy="1384300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 userDrawn="1"/>
        </p:nvGrpSpPr>
        <p:grpSpPr>
          <a:xfrm>
            <a:off x="539527" y="2858737"/>
            <a:ext cx="3068360" cy="1204232"/>
            <a:chOff x="2970213" y="1633538"/>
            <a:chExt cx="3203575" cy="1257300"/>
          </a:xfrm>
        </p:grpSpPr>
        <p:sp>
          <p:nvSpPr>
            <p:cNvPr id="14" name="Freeform 8"/>
            <p:cNvSpPr>
              <a:spLocks noChangeAspect="1" noEditPoints="1"/>
            </p:cNvSpPr>
            <p:nvPr/>
          </p:nvSpPr>
          <p:spPr bwMode="auto">
            <a:xfrm>
              <a:off x="2970213" y="2641600"/>
              <a:ext cx="3203575" cy="249238"/>
            </a:xfrm>
            <a:custGeom>
              <a:avLst/>
              <a:gdLst>
                <a:gd name="T0" fmla="*/ 1991 w 33994"/>
                <a:gd name="T1" fmla="*/ 64 h 2645"/>
                <a:gd name="T2" fmla="*/ 1272 w 33994"/>
                <a:gd name="T3" fmla="*/ 555 h 2645"/>
                <a:gd name="T4" fmla="*/ 718 w 33994"/>
                <a:gd name="T5" fmla="*/ 2581 h 2645"/>
                <a:gd name="T6" fmla="*/ 0 w 33994"/>
                <a:gd name="T7" fmla="*/ 555 h 2645"/>
                <a:gd name="T8" fmla="*/ 5171 w 33994"/>
                <a:gd name="T9" fmla="*/ 1881 h 2645"/>
                <a:gd name="T10" fmla="*/ 3194 w 33994"/>
                <a:gd name="T11" fmla="*/ 2581 h 2645"/>
                <a:gd name="T12" fmla="*/ 4133 w 33994"/>
                <a:gd name="T13" fmla="*/ 64 h 2645"/>
                <a:gd name="T14" fmla="*/ 4620 w 33994"/>
                <a:gd name="T15" fmla="*/ 1258 h 2645"/>
                <a:gd name="T16" fmla="*/ 5171 w 33994"/>
                <a:gd name="T17" fmla="*/ 1881 h 2645"/>
                <a:gd name="T18" fmla="*/ 4150 w 33994"/>
                <a:gd name="T19" fmla="*/ 1070 h 2645"/>
                <a:gd name="T20" fmla="*/ 4125 w 33994"/>
                <a:gd name="T21" fmla="*/ 533 h 2645"/>
                <a:gd name="T22" fmla="*/ 3749 w 33994"/>
                <a:gd name="T23" fmla="*/ 1070 h 2645"/>
                <a:gd name="T24" fmla="*/ 4168 w 33994"/>
                <a:gd name="T25" fmla="*/ 1539 h 2645"/>
                <a:gd name="T26" fmla="*/ 3749 w 33994"/>
                <a:gd name="T27" fmla="*/ 2112 h 2645"/>
                <a:gd name="T28" fmla="*/ 4616 w 33994"/>
                <a:gd name="T29" fmla="*/ 1816 h 2645"/>
                <a:gd name="T30" fmla="*/ 7697 w 33994"/>
                <a:gd name="T31" fmla="*/ 1706 h 2645"/>
                <a:gd name="T32" fmla="*/ 6278 w 33994"/>
                <a:gd name="T33" fmla="*/ 64 h 2645"/>
                <a:gd name="T34" fmla="*/ 6833 w 33994"/>
                <a:gd name="T35" fmla="*/ 2581 h 2645"/>
                <a:gd name="T36" fmla="*/ 6840 w 33994"/>
                <a:gd name="T37" fmla="*/ 651 h 2645"/>
                <a:gd name="T38" fmla="*/ 7899 w 33994"/>
                <a:gd name="T39" fmla="*/ 2581 h 2645"/>
                <a:gd name="T40" fmla="*/ 8568 w 33994"/>
                <a:gd name="T41" fmla="*/ 651 h 2645"/>
                <a:gd name="T42" fmla="*/ 9122 w 33994"/>
                <a:gd name="T43" fmla="*/ 2581 h 2645"/>
                <a:gd name="T44" fmla="*/ 8287 w 33994"/>
                <a:gd name="T45" fmla="*/ 64 h 2645"/>
                <a:gd name="T46" fmla="*/ 13062 w 33994"/>
                <a:gd name="T47" fmla="*/ 2410 h 2645"/>
                <a:gd name="T48" fmla="*/ 13062 w 33994"/>
                <a:gd name="T49" fmla="*/ 235 h 2645"/>
                <a:gd name="T50" fmla="*/ 13933 w 33994"/>
                <a:gd name="T51" fmla="*/ 398 h 2645"/>
                <a:gd name="T52" fmla="*/ 11750 w 33994"/>
                <a:gd name="T53" fmla="*/ 1322 h 2645"/>
                <a:gd name="T54" fmla="*/ 13993 w 33994"/>
                <a:gd name="T55" fmla="*/ 2183 h 2645"/>
                <a:gd name="T56" fmla="*/ 13062 w 33994"/>
                <a:gd name="T57" fmla="*/ 2410 h 2645"/>
                <a:gd name="T58" fmla="*/ 16558 w 33994"/>
                <a:gd name="T59" fmla="*/ 2645 h 2645"/>
                <a:gd name="T60" fmla="*/ 16558 w 33994"/>
                <a:gd name="T61" fmla="*/ 0 h 2645"/>
                <a:gd name="T62" fmla="*/ 17593 w 33994"/>
                <a:gd name="T63" fmla="*/ 1322 h 2645"/>
                <a:gd name="T64" fmla="*/ 15524 w 33994"/>
                <a:gd name="T65" fmla="*/ 1322 h 2645"/>
                <a:gd name="T66" fmla="*/ 17593 w 33994"/>
                <a:gd name="T67" fmla="*/ 1322 h 2645"/>
                <a:gd name="T68" fmla="*/ 20253 w 33994"/>
                <a:gd name="T69" fmla="*/ 2410 h 2645"/>
                <a:gd name="T70" fmla="*/ 19589 w 33994"/>
                <a:gd name="T71" fmla="*/ 64 h 2645"/>
                <a:gd name="T72" fmla="*/ 19333 w 33994"/>
                <a:gd name="T73" fmla="*/ 1642 h 2645"/>
                <a:gd name="T74" fmla="*/ 21174 w 33994"/>
                <a:gd name="T75" fmla="*/ 1642 h 2645"/>
                <a:gd name="T76" fmla="*/ 20918 w 33994"/>
                <a:gd name="T77" fmla="*/ 64 h 2645"/>
                <a:gd name="T78" fmla="*/ 24777 w 33994"/>
                <a:gd name="T79" fmla="*/ 2197 h 2645"/>
                <a:gd name="T80" fmla="*/ 23270 w 33994"/>
                <a:gd name="T81" fmla="*/ 64 h 2645"/>
                <a:gd name="T82" fmla="*/ 22950 w 33994"/>
                <a:gd name="T83" fmla="*/ 2581 h 2645"/>
                <a:gd name="T84" fmla="*/ 23206 w 33994"/>
                <a:gd name="T85" fmla="*/ 427 h 2645"/>
                <a:gd name="T86" fmla="*/ 24713 w 33994"/>
                <a:gd name="T87" fmla="*/ 2581 h 2645"/>
                <a:gd name="T88" fmla="*/ 25033 w 33994"/>
                <a:gd name="T89" fmla="*/ 64 h 2645"/>
                <a:gd name="T90" fmla="*/ 24777 w 33994"/>
                <a:gd name="T91" fmla="*/ 2197 h 2645"/>
                <a:gd name="T92" fmla="*/ 26958 w 33994"/>
                <a:gd name="T93" fmla="*/ 1322 h 2645"/>
                <a:gd name="T94" fmla="*/ 28639 w 33994"/>
                <a:gd name="T95" fmla="*/ 565 h 2645"/>
                <a:gd name="T96" fmla="*/ 27992 w 33994"/>
                <a:gd name="T97" fmla="*/ 0 h 2645"/>
                <a:gd name="T98" fmla="*/ 27992 w 33994"/>
                <a:gd name="T99" fmla="*/ 2645 h 2645"/>
                <a:gd name="T100" fmla="*/ 28714 w 33994"/>
                <a:gd name="T101" fmla="*/ 2033 h 2645"/>
                <a:gd name="T102" fmla="*/ 30490 w 33994"/>
                <a:gd name="T103" fmla="*/ 2581 h 2645"/>
                <a:gd name="T104" fmla="*/ 30746 w 33994"/>
                <a:gd name="T105" fmla="*/ 64 h 2645"/>
                <a:gd name="T106" fmla="*/ 30490 w 33994"/>
                <a:gd name="T107" fmla="*/ 2581 h 2645"/>
                <a:gd name="T108" fmla="*/ 32820 w 33994"/>
                <a:gd name="T109" fmla="*/ 64 h 2645"/>
                <a:gd name="T110" fmla="*/ 32565 w 33994"/>
                <a:gd name="T111" fmla="*/ 2581 h 2645"/>
                <a:gd name="T112" fmla="*/ 33994 w 33994"/>
                <a:gd name="T113" fmla="*/ 2346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994" h="2645">
                  <a:moveTo>
                    <a:pt x="0" y="64"/>
                  </a:moveTo>
                  <a:cubicBezTo>
                    <a:pt x="1991" y="64"/>
                    <a:pt x="1991" y="64"/>
                    <a:pt x="1991" y="64"/>
                  </a:cubicBezTo>
                  <a:cubicBezTo>
                    <a:pt x="1991" y="555"/>
                    <a:pt x="1991" y="555"/>
                    <a:pt x="1991" y="555"/>
                  </a:cubicBezTo>
                  <a:cubicBezTo>
                    <a:pt x="1272" y="555"/>
                    <a:pt x="1272" y="555"/>
                    <a:pt x="1272" y="555"/>
                  </a:cubicBezTo>
                  <a:cubicBezTo>
                    <a:pt x="1272" y="2581"/>
                    <a:pt x="1272" y="2581"/>
                    <a:pt x="1272" y="2581"/>
                  </a:cubicBezTo>
                  <a:cubicBezTo>
                    <a:pt x="718" y="2581"/>
                    <a:pt x="718" y="2581"/>
                    <a:pt x="718" y="2581"/>
                  </a:cubicBezTo>
                  <a:cubicBezTo>
                    <a:pt x="718" y="555"/>
                    <a:pt x="718" y="555"/>
                    <a:pt x="718" y="555"/>
                  </a:cubicBezTo>
                  <a:cubicBezTo>
                    <a:pt x="0" y="555"/>
                    <a:pt x="0" y="555"/>
                    <a:pt x="0" y="555"/>
                  </a:cubicBezTo>
                  <a:lnTo>
                    <a:pt x="0" y="64"/>
                  </a:lnTo>
                  <a:close/>
                  <a:moveTo>
                    <a:pt x="5171" y="1881"/>
                  </a:moveTo>
                  <a:cubicBezTo>
                    <a:pt x="5171" y="2407"/>
                    <a:pt x="4673" y="2581"/>
                    <a:pt x="4225" y="2581"/>
                  </a:cubicBezTo>
                  <a:cubicBezTo>
                    <a:pt x="3194" y="2581"/>
                    <a:pt x="3194" y="2581"/>
                    <a:pt x="3194" y="2581"/>
                  </a:cubicBezTo>
                  <a:cubicBezTo>
                    <a:pt x="3194" y="64"/>
                    <a:pt x="3194" y="64"/>
                    <a:pt x="3194" y="64"/>
                  </a:cubicBezTo>
                  <a:cubicBezTo>
                    <a:pt x="4133" y="64"/>
                    <a:pt x="4133" y="64"/>
                    <a:pt x="4133" y="64"/>
                  </a:cubicBezTo>
                  <a:cubicBezTo>
                    <a:pt x="4573" y="64"/>
                    <a:pt x="5053" y="156"/>
                    <a:pt x="5053" y="704"/>
                  </a:cubicBezTo>
                  <a:cubicBezTo>
                    <a:pt x="5053" y="985"/>
                    <a:pt x="4879" y="1177"/>
                    <a:pt x="4620" y="1258"/>
                  </a:cubicBezTo>
                  <a:cubicBezTo>
                    <a:pt x="4620" y="1265"/>
                    <a:pt x="4620" y="1265"/>
                    <a:pt x="4620" y="1265"/>
                  </a:cubicBezTo>
                  <a:cubicBezTo>
                    <a:pt x="4950" y="1308"/>
                    <a:pt x="5171" y="1553"/>
                    <a:pt x="5171" y="1881"/>
                  </a:cubicBezTo>
                  <a:close/>
                  <a:moveTo>
                    <a:pt x="3749" y="1070"/>
                  </a:moveTo>
                  <a:cubicBezTo>
                    <a:pt x="4150" y="1070"/>
                    <a:pt x="4150" y="1070"/>
                    <a:pt x="4150" y="1070"/>
                  </a:cubicBezTo>
                  <a:cubicBezTo>
                    <a:pt x="4321" y="1070"/>
                    <a:pt x="4499" y="999"/>
                    <a:pt x="4499" y="796"/>
                  </a:cubicBezTo>
                  <a:cubicBezTo>
                    <a:pt x="4499" y="586"/>
                    <a:pt x="4300" y="533"/>
                    <a:pt x="4125" y="533"/>
                  </a:cubicBezTo>
                  <a:cubicBezTo>
                    <a:pt x="3749" y="533"/>
                    <a:pt x="3749" y="533"/>
                    <a:pt x="3749" y="533"/>
                  </a:cubicBezTo>
                  <a:lnTo>
                    <a:pt x="3749" y="1070"/>
                  </a:lnTo>
                  <a:close/>
                  <a:moveTo>
                    <a:pt x="4616" y="1816"/>
                  </a:moveTo>
                  <a:cubicBezTo>
                    <a:pt x="4616" y="1578"/>
                    <a:pt x="4349" y="1539"/>
                    <a:pt x="4168" y="1539"/>
                  </a:cubicBezTo>
                  <a:cubicBezTo>
                    <a:pt x="3749" y="1539"/>
                    <a:pt x="3749" y="1539"/>
                    <a:pt x="3749" y="1539"/>
                  </a:cubicBezTo>
                  <a:cubicBezTo>
                    <a:pt x="3749" y="2112"/>
                    <a:pt x="3749" y="2112"/>
                    <a:pt x="3749" y="2112"/>
                  </a:cubicBezTo>
                  <a:cubicBezTo>
                    <a:pt x="4246" y="2112"/>
                    <a:pt x="4246" y="2112"/>
                    <a:pt x="4246" y="2112"/>
                  </a:cubicBezTo>
                  <a:cubicBezTo>
                    <a:pt x="4421" y="2112"/>
                    <a:pt x="4616" y="2037"/>
                    <a:pt x="4616" y="1816"/>
                  </a:cubicBezTo>
                  <a:close/>
                  <a:moveTo>
                    <a:pt x="7704" y="1706"/>
                  </a:moveTo>
                  <a:cubicBezTo>
                    <a:pt x="7697" y="1706"/>
                    <a:pt x="7697" y="1706"/>
                    <a:pt x="7697" y="1706"/>
                  </a:cubicBezTo>
                  <a:cubicBezTo>
                    <a:pt x="7117" y="64"/>
                    <a:pt x="7117" y="64"/>
                    <a:pt x="7117" y="64"/>
                  </a:cubicBezTo>
                  <a:cubicBezTo>
                    <a:pt x="6278" y="64"/>
                    <a:pt x="6278" y="64"/>
                    <a:pt x="6278" y="64"/>
                  </a:cubicBezTo>
                  <a:cubicBezTo>
                    <a:pt x="6278" y="2581"/>
                    <a:pt x="6278" y="2581"/>
                    <a:pt x="6278" y="2581"/>
                  </a:cubicBezTo>
                  <a:cubicBezTo>
                    <a:pt x="6833" y="2581"/>
                    <a:pt x="6833" y="2581"/>
                    <a:pt x="6833" y="2581"/>
                  </a:cubicBezTo>
                  <a:cubicBezTo>
                    <a:pt x="6833" y="651"/>
                    <a:pt x="6833" y="651"/>
                    <a:pt x="6833" y="651"/>
                  </a:cubicBezTo>
                  <a:cubicBezTo>
                    <a:pt x="6840" y="651"/>
                    <a:pt x="6840" y="651"/>
                    <a:pt x="6840" y="651"/>
                  </a:cubicBezTo>
                  <a:cubicBezTo>
                    <a:pt x="7476" y="2581"/>
                    <a:pt x="7476" y="2581"/>
                    <a:pt x="7476" y="2581"/>
                  </a:cubicBezTo>
                  <a:cubicBezTo>
                    <a:pt x="7899" y="2581"/>
                    <a:pt x="7899" y="2581"/>
                    <a:pt x="7899" y="2581"/>
                  </a:cubicBezTo>
                  <a:cubicBezTo>
                    <a:pt x="8560" y="651"/>
                    <a:pt x="8560" y="651"/>
                    <a:pt x="8560" y="651"/>
                  </a:cubicBezTo>
                  <a:cubicBezTo>
                    <a:pt x="8568" y="651"/>
                    <a:pt x="8568" y="651"/>
                    <a:pt x="8568" y="651"/>
                  </a:cubicBezTo>
                  <a:cubicBezTo>
                    <a:pt x="8568" y="2581"/>
                    <a:pt x="8568" y="2581"/>
                    <a:pt x="8568" y="2581"/>
                  </a:cubicBezTo>
                  <a:cubicBezTo>
                    <a:pt x="9122" y="2581"/>
                    <a:pt x="9122" y="2581"/>
                    <a:pt x="9122" y="2581"/>
                  </a:cubicBezTo>
                  <a:cubicBezTo>
                    <a:pt x="9122" y="64"/>
                    <a:pt x="9122" y="64"/>
                    <a:pt x="9122" y="64"/>
                  </a:cubicBezTo>
                  <a:cubicBezTo>
                    <a:pt x="8287" y="64"/>
                    <a:pt x="8287" y="64"/>
                    <a:pt x="8287" y="64"/>
                  </a:cubicBezTo>
                  <a:lnTo>
                    <a:pt x="7704" y="1706"/>
                  </a:lnTo>
                  <a:close/>
                  <a:moveTo>
                    <a:pt x="13062" y="2410"/>
                  </a:moveTo>
                  <a:cubicBezTo>
                    <a:pt x="12415" y="2410"/>
                    <a:pt x="12027" y="1902"/>
                    <a:pt x="12027" y="1322"/>
                  </a:cubicBezTo>
                  <a:cubicBezTo>
                    <a:pt x="12027" y="743"/>
                    <a:pt x="12415" y="235"/>
                    <a:pt x="13062" y="235"/>
                  </a:cubicBezTo>
                  <a:cubicBezTo>
                    <a:pt x="13328" y="235"/>
                    <a:pt x="13609" y="402"/>
                    <a:pt x="13709" y="565"/>
                  </a:cubicBezTo>
                  <a:cubicBezTo>
                    <a:pt x="13933" y="398"/>
                    <a:pt x="13933" y="398"/>
                    <a:pt x="13933" y="398"/>
                  </a:cubicBezTo>
                  <a:cubicBezTo>
                    <a:pt x="13712" y="117"/>
                    <a:pt x="13375" y="0"/>
                    <a:pt x="13062" y="0"/>
                  </a:cubicBezTo>
                  <a:cubicBezTo>
                    <a:pt x="12312" y="0"/>
                    <a:pt x="11750" y="558"/>
                    <a:pt x="11750" y="1322"/>
                  </a:cubicBezTo>
                  <a:cubicBezTo>
                    <a:pt x="11750" y="2087"/>
                    <a:pt x="12312" y="2645"/>
                    <a:pt x="13062" y="2645"/>
                  </a:cubicBezTo>
                  <a:cubicBezTo>
                    <a:pt x="13478" y="2645"/>
                    <a:pt x="13826" y="2442"/>
                    <a:pt x="13993" y="2183"/>
                  </a:cubicBezTo>
                  <a:cubicBezTo>
                    <a:pt x="13783" y="2033"/>
                    <a:pt x="13783" y="2033"/>
                    <a:pt x="13783" y="2033"/>
                  </a:cubicBezTo>
                  <a:cubicBezTo>
                    <a:pt x="13595" y="2325"/>
                    <a:pt x="13325" y="2410"/>
                    <a:pt x="13062" y="2410"/>
                  </a:cubicBezTo>
                  <a:close/>
                  <a:moveTo>
                    <a:pt x="17870" y="1322"/>
                  </a:moveTo>
                  <a:cubicBezTo>
                    <a:pt x="17870" y="2087"/>
                    <a:pt x="17308" y="2645"/>
                    <a:pt x="16558" y="2645"/>
                  </a:cubicBezTo>
                  <a:cubicBezTo>
                    <a:pt x="15808" y="2645"/>
                    <a:pt x="15247" y="2087"/>
                    <a:pt x="15247" y="1322"/>
                  </a:cubicBezTo>
                  <a:cubicBezTo>
                    <a:pt x="15247" y="558"/>
                    <a:pt x="15808" y="0"/>
                    <a:pt x="16558" y="0"/>
                  </a:cubicBezTo>
                  <a:cubicBezTo>
                    <a:pt x="17308" y="0"/>
                    <a:pt x="17870" y="558"/>
                    <a:pt x="17870" y="1322"/>
                  </a:cubicBezTo>
                  <a:close/>
                  <a:moveTo>
                    <a:pt x="17593" y="1322"/>
                  </a:moveTo>
                  <a:cubicBezTo>
                    <a:pt x="17593" y="743"/>
                    <a:pt x="17205" y="235"/>
                    <a:pt x="16558" y="235"/>
                  </a:cubicBezTo>
                  <a:cubicBezTo>
                    <a:pt x="15911" y="235"/>
                    <a:pt x="15524" y="743"/>
                    <a:pt x="15524" y="1322"/>
                  </a:cubicBezTo>
                  <a:cubicBezTo>
                    <a:pt x="15524" y="1902"/>
                    <a:pt x="15911" y="2410"/>
                    <a:pt x="16558" y="2410"/>
                  </a:cubicBezTo>
                  <a:cubicBezTo>
                    <a:pt x="17205" y="2410"/>
                    <a:pt x="17593" y="1902"/>
                    <a:pt x="17593" y="1322"/>
                  </a:cubicBezTo>
                  <a:close/>
                  <a:moveTo>
                    <a:pt x="20918" y="1614"/>
                  </a:moveTo>
                  <a:cubicBezTo>
                    <a:pt x="20918" y="2339"/>
                    <a:pt x="20445" y="2410"/>
                    <a:pt x="20253" y="2410"/>
                  </a:cubicBezTo>
                  <a:cubicBezTo>
                    <a:pt x="20061" y="2410"/>
                    <a:pt x="19589" y="2339"/>
                    <a:pt x="19589" y="1614"/>
                  </a:cubicBezTo>
                  <a:cubicBezTo>
                    <a:pt x="19589" y="64"/>
                    <a:pt x="19589" y="64"/>
                    <a:pt x="19589" y="64"/>
                  </a:cubicBezTo>
                  <a:cubicBezTo>
                    <a:pt x="19333" y="64"/>
                    <a:pt x="19333" y="64"/>
                    <a:pt x="19333" y="64"/>
                  </a:cubicBezTo>
                  <a:cubicBezTo>
                    <a:pt x="19333" y="1642"/>
                    <a:pt x="19333" y="1642"/>
                    <a:pt x="19333" y="1642"/>
                  </a:cubicBezTo>
                  <a:cubicBezTo>
                    <a:pt x="19333" y="2062"/>
                    <a:pt x="19500" y="2645"/>
                    <a:pt x="20253" y="2645"/>
                  </a:cubicBezTo>
                  <a:cubicBezTo>
                    <a:pt x="21007" y="2645"/>
                    <a:pt x="21174" y="2062"/>
                    <a:pt x="21174" y="1642"/>
                  </a:cubicBezTo>
                  <a:cubicBezTo>
                    <a:pt x="21174" y="64"/>
                    <a:pt x="21174" y="64"/>
                    <a:pt x="21174" y="64"/>
                  </a:cubicBezTo>
                  <a:cubicBezTo>
                    <a:pt x="20918" y="64"/>
                    <a:pt x="20918" y="64"/>
                    <a:pt x="20918" y="64"/>
                  </a:cubicBezTo>
                  <a:lnTo>
                    <a:pt x="20918" y="1614"/>
                  </a:lnTo>
                  <a:close/>
                  <a:moveTo>
                    <a:pt x="24777" y="2197"/>
                  </a:moveTo>
                  <a:cubicBezTo>
                    <a:pt x="24770" y="2197"/>
                    <a:pt x="24770" y="2197"/>
                    <a:pt x="24770" y="2197"/>
                  </a:cubicBezTo>
                  <a:cubicBezTo>
                    <a:pt x="23270" y="64"/>
                    <a:pt x="23270" y="64"/>
                    <a:pt x="23270" y="64"/>
                  </a:cubicBezTo>
                  <a:cubicBezTo>
                    <a:pt x="22950" y="64"/>
                    <a:pt x="22950" y="64"/>
                    <a:pt x="22950" y="64"/>
                  </a:cubicBezTo>
                  <a:cubicBezTo>
                    <a:pt x="22950" y="2581"/>
                    <a:pt x="22950" y="2581"/>
                    <a:pt x="22950" y="2581"/>
                  </a:cubicBezTo>
                  <a:cubicBezTo>
                    <a:pt x="23206" y="2581"/>
                    <a:pt x="23206" y="2581"/>
                    <a:pt x="23206" y="2581"/>
                  </a:cubicBezTo>
                  <a:cubicBezTo>
                    <a:pt x="23206" y="427"/>
                    <a:pt x="23206" y="427"/>
                    <a:pt x="23206" y="427"/>
                  </a:cubicBezTo>
                  <a:cubicBezTo>
                    <a:pt x="23213" y="427"/>
                    <a:pt x="23213" y="427"/>
                    <a:pt x="23213" y="427"/>
                  </a:cubicBezTo>
                  <a:cubicBezTo>
                    <a:pt x="24713" y="2581"/>
                    <a:pt x="24713" y="2581"/>
                    <a:pt x="24713" y="2581"/>
                  </a:cubicBezTo>
                  <a:cubicBezTo>
                    <a:pt x="25033" y="2581"/>
                    <a:pt x="25033" y="2581"/>
                    <a:pt x="25033" y="2581"/>
                  </a:cubicBezTo>
                  <a:cubicBezTo>
                    <a:pt x="25033" y="64"/>
                    <a:pt x="25033" y="64"/>
                    <a:pt x="25033" y="64"/>
                  </a:cubicBezTo>
                  <a:cubicBezTo>
                    <a:pt x="24777" y="64"/>
                    <a:pt x="24777" y="64"/>
                    <a:pt x="24777" y="64"/>
                  </a:cubicBezTo>
                  <a:lnTo>
                    <a:pt x="24777" y="2197"/>
                  </a:lnTo>
                  <a:close/>
                  <a:moveTo>
                    <a:pt x="27992" y="2410"/>
                  </a:moveTo>
                  <a:cubicBezTo>
                    <a:pt x="27345" y="2410"/>
                    <a:pt x="26958" y="1902"/>
                    <a:pt x="26958" y="1322"/>
                  </a:cubicBezTo>
                  <a:cubicBezTo>
                    <a:pt x="26958" y="743"/>
                    <a:pt x="27345" y="235"/>
                    <a:pt x="27992" y="235"/>
                  </a:cubicBezTo>
                  <a:cubicBezTo>
                    <a:pt x="28259" y="235"/>
                    <a:pt x="28540" y="402"/>
                    <a:pt x="28639" y="565"/>
                  </a:cubicBezTo>
                  <a:cubicBezTo>
                    <a:pt x="28863" y="398"/>
                    <a:pt x="28863" y="398"/>
                    <a:pt x="28863" y="398"/>
                  </a:cubicBezTo>
                  <a:cubicBezTo>
                    <a:pt x="28643" y="117"/>
                    <a:pt x="28305" y="0"/>
                    <a:pt x="27992" y="0"/>
                  </a:cubicBezTo>
                  <a:cubicBezTo>
                    <a:pt x="27242" y="0"/>
                    <a:pt x="26680" y="558"/>
                    <a:pt x="26680" y="1322"/>
                  </a:cubicBezTo>
                  <a:cubicBezTo>
                    <a:pt x="26680" y="2087"/>
                    <a:pt x="27242" y="2645"/>
                    <a:pt x="27992" y="2645"/>
                  </a:cubicBezTo>
                  <a:cubicBezTo>
                    <a:pt x="28408" y="2645"/>
                    <a:pt x="28757" y="2442"/>
                    <a:pt x="28924" y="2183"/>
                  </a:cubicBezTo>
                  <a:cubicBezTo>
                    <a:pt x="28714" y="2033"/>
                    <a:pt x="28714" y="2033"/>
                    <a:pt x="28714" y="2033"/>
                  </a:cubicBezTo>
                  <a:cubicBezTo>
                    <a:pt x="28526" y="2325"/>
                    <a:pt x="28255" y="2410"/>
                    <a:pt x="27992" y="2410"/>
                  </a:cubicBezTo>
                  <a:close/>
                  <a:moveTo>
                    <a:pt x="30490" y="2581"/>
                  </a:moveTo>
                  <a:cubicBezTo>
                    <a:pt x="30746" y="2581"/>
                    <a:pt x="30746" y="2581"/>
                    <a:pt x="30746" y="2581"/>
                  </a:cubicBezTo>
                  <a:cubicBezTo>
                    <a:pt x="30746" y="64"/>
                    <a:pt x="30746" y="64"/>
                    <a:pt x="30746" y="64"/>
                  </a:cubicBezTo>
                  <a:cubicBezTo>
                    <a:pt x="30490" y="64"/>
                    <a:pt x="30490" y="64"/>
                    <a:pt x="30490" y="64"/>
                  </a:cubicBezTo>
                  <a:lnTo>
                    <a:pt x="30490" y="2581"/>
                  </a:lnTo>
                  <a:close/>
                  <a:moveTo>
                    <a:pt x="32820" y="2346"/>
                  </a:moveTo>
                  <a:cubicBezTo>
                    <a:pt x="32820" y="64"/>
                    <a:pt x="32820" y="64"/>
                    <a:pt x="32820" y="64"/>
                  </a:cubicBezTo>
                  <a:cubicBezTo>
                    <a:pt x="32565" y="64"/>
                    <a:pt x="32565" y="64"/>
                    <a:pt x="32565" y="64"/>
                  </a:cubicBezTo>
                  <a:cubicBezTo>
                    <a:pt x="32565" y="2581"/>
                    <a:pt x="32565" y="2581"/>
                    <a:pt x="32565" y="2581"/>
                  </a:cubicBezTo>
                  <a:cubicBezTo>
                    <a:pt x="33994" y="2581"/>
                    <a:pt x="33994" y="2581"/>
                    <a:pt x="33994" y="2581"/>
                  </a:cubicBezTo>
                  <a:cubicBezTo>
                    <a:pt x="33994" y="2346"/>
                    <a:pt x="33994" y="2346"/>
                    <a:pt x="33994" y="2346"/>
                  </a:cubicBezTo>
                  <a:lnTo>
                    <a:pt x="32820" y="234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9"/>
            <p:cNvSpPr>
              <a:spLocks noChangeAspect="1"/>
            </p:cNvSpPr>
            <p:nvPr/>
          </p:nvSpPr>
          <p:spPr bwMode="auto">
            <a:xfrm>
              <a:off x="4230688" y="1774825"/>
              <a:ext cx="546100" cy="533400"/>
            </a:xfrm>
            <a:custGeom>
              <a:avLst/>
              <a:gdLst>
                <a:gd name="T0" fmla="*/ 209 w 344"/>
                <a:gd name="T1" fmla="*/ 0 h 336"/>
                <a:gd name="T2" fmla="*/ 0 w 344"/>
                <a:gd name="T3" fmla="*/ 0 h 336"/>
                <a:gd name="T4" fmla="*/ 0 w 344"/>
                <a:gd name="T5" fmla="*/ 336 h 336"/>
                <a:gd name="T6" fmla="*/ 344 w 344"/>
                <a:gd name="T7" fmla="*/ 336 h 336"/>
                <a:gd name="T8" fmla="*/ 344 w 344"/>
                <a:gd name="T9" fmla="*/ 132 h 336"/>
                <a:gd name="T10" fmla="*/ 209 w 344"/>
                <a:gd name="T11" fmla="*/ 132 h 336"/>
                <a:gd name="T12" fmla="*/ 209 w 344"/>
                <a:gd name="T13" fmla="*/ 0 h 336"/>
                <a:gd name="T14" fmla="*/ 209 w 344"/>
                <a:gd name="T1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336">
                  <a:moveTo>
                    <a:pt x="209" y="0"/>
                  </a:moveTo>
                  <a:lnTo>
                    <a:pt x="0" y="0"/>
                  </a:lnTo>
                  <a:lnTo>
                    <a:pt x="0" y="336"/>
                  </a:lnTo>
                  <a:lnTo>
                    <a:pt x="344" y="336"/>
                  </a:lnTo>
                  <a:lnTo>
                    <a:pt x="344" y="132"/>
                  </a:lnTo>
                  <a:lnTo>
                    <a:pt x="209" y="132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F89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6" name="Freeform 10"/>
            <p:cNvSpPr>
              <a:spLocks noChangeAspect="1"/>
            </p:cNvSpPr>
            <p:nvPr/>
          </p:nvSpPr>
          <p:spPr bwMode="auto">
            <a:xfrm>
              <a:off x="4562475" y="1633538"/>
              <a:ext cx="350838" cy="350838"/>
            </a:xfrm>
            <a:custGeom>
              <a:avLst/>
              <a:gdLst>
                <a:gd name="T0" fmla="*/ 221 w 221"/>
                <a:gd name="T1" fmla="*/ 0 h 221"/>
                <a:gd name="T2" fmla="*/ 0 w 221"/>
                <a:gd name="T3" fmla="*/ 0 h 221"/>
                <a:gd name="T4" fmla="*/ 0 w 221"/>
                <a:gd name="T5" fmla="*/ 89 h 221"/>
                <a:gd name="T6" fmla="*/ 135 w 221"/>
                <a:gd name="T7" fmla="*/ 89 h 221"/>
                <a:gd name="T8" fmla="*/ 135 w 221"/>
                <a:gd name="T9" fmla="*/ 221 h 221"/>
                <a:gd name="T10" fmla="*/ 221 w 221"/>
                <a:gd name="T11" fmla="*/ 221 h 221"/>
                <a:gd name="T12" fmla="*/ 221 w 221"/>
                <a:gd name="T13" fmla="*/ 0 h 221"/>
                <a:gd name="T14" fmla="*/ 221 w 221"/>
                <a:gd name="T1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21">
                  <a:moveTo>
                    <a:pt x="221" y="0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5" y="89"/>
                  </a:lnTo>
                  <a:lnTo>
                    <a:pt x="135" y="221"/>
                  </a:lnTo>
                  <a:lnTo>
                    <a:pt x="221" y="221"/>
                  </a:lnTo>
                  <a:lnTo>
                    <a:pt x="221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16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606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1" y="1219200"/>
            <a:ext cx="10972803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7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1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38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02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143" y="2848242"/>
            <a:ext cx="6467261" cy="1042111"/>
          </a:xfrm>
        </p:spPr>
        <p:txBody>
          <a:bodyPr anchor="ctr" anchorCtr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-1524000" y="679404"/>
            <a:ext cx="5563879" cy="5499192"/>
            <a:chOff x="1694491" y="3522260"/>
            <a:chExt cx="490359" cy="484658"/>
          </a:xfrm>
        </p:grpSpPr>
        <p:sp>
          <p:nvSpPr>
            <p:cNvPr id="10" name="Freeform 9"/>
            <p:cNvSpPr>
              <a:spLocks noChangeAspect="1"/>
            </p:cNvSpPr>
            <p:nvPr/>
          </p:nvSpPr>
          <p:spPr bwMode="auto">
            <a:xfrm>
              <a:off x="1694491" y="3623753"/>
              <a:ext cx="392288" cy="383165"/>
            </a:xfrm>
            <a:custGeom>
              <a:avLst/>
              <a:gdLst>
                <a:gd name="T0" fmla="*/ 209 w 344"/>
                <a:gd name="T1" fmla="*/ 0 h 336"/>
                <a:gd name="T2" fmla="*/ 0 w 344"/>
                <a:gd name="T3" fmla="*/ 0 h 336"/>
                <a:gd name="T4" fmla="*/ 0 w 344"/>
                <a:gd name="T5" fmla="*/ 336 h 336"/>
                <a:gd name="T6" fmla="*/ 344 w 344"/>
                <a:gd name="T7" fmla="*/ 336 h 336"/>
                <a:gd name="T8" fmla="*/ 344 w 344"/>
                <a:gd name="T9" fmla="*/ 132 h 336"/>
                <a:gd name="T10" fmla="*/ 209 w 344"/>
                <a:gd name="T11" fmla="*/ 132 h 336"/>
                <a:gd name="T12" fmla="*/ 209 w 344"/>
                <a:gd name="T13" fmla="*/ 0 h 336"/>
                <a:gd name="T14" fmla="*/ 209 w 344"/>
                <a:gd name="T15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336">
                  <a:moveTo>
                    <a:pt x="209" y="0"/>
                  </a:moveTo>
                  <a:lnTo>
                    <a:pt x="0" y="0"/>
                  </a:lnTo>
                  <a:lnTo>
                    <a:pt x="0" y="336"/>
                  </a:lnTo>
                  <a:lnTo>
                    <a:pt x="344" y="336"/>
                  </a:lnTo>
                  <a:lnTo>
                    <a:pt x="344" y="132"/>
                  </a:lnTo>
                  <a:lnTo>
                    <a:pt x="209" y="132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noFill/>
            <a:ln w="31750">
              <a:solidFill>
                <a:srgbClr val="FFCC66">
                  <a:alpha val="55686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1" name="Freeform 10"/>
            <p:cNvSpPr>
              <a:spLocks noChangeAspect="1"/>
            </p:cNvSpPr>
            <p:nvPr/>
          </p:nvSpPr>
          <p:spPr bwMode="auto">
            <a:xfrm>
              <a:off x="1932828" y="3522260"/>
              <a:ext cx="252022" cy="252022"/>
            </a:xfrm>
            <a:custGeom>
              <a:avLst/>
              <a:gdLst>
                <a:gd name="T0" fmla="*/ 221 w 221"/>
                <a:gd name="T1" fmla="*/ 0 h 221"/>
                <a:gd name="T2" fmla="*/ 0 w 221"/>
                <a:gd name="T3" fmla="*/ 0 h 221"/>
                <a:gd name="T4" fmla="*/ 0 w 221"/>
                <a:gd name="T5" fmla="*/ 89 h 221"/>
                <a:gd name="T6" fmla="*/ 135 w 221"/>
                <a:gd name="T7" fmla="*/ 89 h 221"/>
                <a:gd name="T8" fmla="*/ 135 w 221"/>
                <a:gd name="T9" fmla="*/ 221 h 221"/>
                <a:gd name="T10" fmla="*/ 221 w 221"/>
                <a:gd name="T11" fmla="*/ 221 h 221"/>
                <a:gd name="T12" fmla="*/ 221 w 221"/>
                <a:gd name="T13" fmla="*/ 0 h 221"/>
                <a:gd name="T14" fmla="*/ 221 w 221"/>
                <a:gd name="T15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21">
                  <a:moveTo>
                    <a:pt x="221" y="0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5" y="89"/>
                  </a:lnTo>
                  <a:lnTo>
                    <a:pt x="135" y="221"/>
                  </a:lnTo>
                  <a:lnTo>
                    <a:pt x="221" y="221"/>
                  </a:lnTo>
                  <a:lnTo>
                    <a:pt x="221" y="0"/>
                  </a:lnTo>
                  <a:lnTo>
                    <a:pt x="221" y="0"/>
                  </a:lnTo>
                  <a:close/>
                </a:path>
              </a:pathLst>
            </a:custGeom>
            <a:noFill/>
            <a:ln w="31750">
              <a:solidFill>
                <a:srgbClr val="FFCC66">
                  <a:alpha val="55686"/>
                </a:srgbClr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18118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rgbClr val="1437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E254-D6B1-FD42-957D-C2AE2838D8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2BB40-3FAA-444A-8F14-A155FD79D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C1EC-F3AB-594F-A3F2-231B63409F2B}" type="datetimeFigureOut">
              <a:rPr lang="en-US" smtClean="0"/>
              <a:t>1/20/2022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632C1-F2CE-4442-83B9-FB958097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F3EA1-001B-5143-865B-43AB80BCD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387B5-6E17-1948-8AF2-DD53E7733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33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117601" y="2588467"/>
            <a:ext cx="7458697" cy="787811"/>
          </a:xfrm>
        </p:spPr>
        <p:txBody>
          <a:bodyPr wrap="square" anchor="ctr" anchorCtr="0">
            <a:spAutoFit/>
          </a:bodyPr>
          <a:lstStyle>
            <a:lvl1pPr>
              <a:defRPr sz="54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&lt;Section Name Here&gt;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17600" y="3352800"/>
            <a:ext cx="745869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FFFFFF"/>
                </a:solidFill>
              </a:defRPr>
            </a:lvl1pPr>
            <a:lvl2pPr marL="384933" indent="0">
              <a:buNone/>
              <a:defRPr/>
            </a:lvl2pPr>
            <a:lvl3pPr marL="759284" indent="0">
              <a:buNone/>
              <a:defRPr/>
            </a:lvl3pPr>
            <a:lvl4pPr marL="1139983" indent="0">
              <a:buNone/>
              <a:defRPr/>
            </a:lvl4pPr>
            <a:lvl5pPr marL="1520685" indent="0">
              <a:buNone/>
              <a:defRPr/>
            </a:lvl5pPr>
          </a:lstStyle>
          <a:p>
            <a:pPr lvl="0"/>
            <a:r>
              <a:rPr lang="en-US" dirty="0"/>
              <a:t>&lt;sub head here&gt;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400567" y="6619580"/>
            <a:ext cx="5390866" cy="230832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+mn-lt"/>
              </a:rPr>
              <a:t>Copyright 2020, ALL</a:t>
            </a:r>
            <a:r>
              <a:rPr lang="en-GB" sz="900" baseline="0" dirty="0">
                <a:solidFill>
                  <a:schemeClr val="tx1"/>
                </a:solidFill>
                <a:latin typeface="+mn-lt"/>
              </a:rPr>
              <a:t> RIGHTS RESERVED, TBM COUNCIL (TBMCOUNCIL.ORG)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3192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D259-8CC2-4BFB-9CCB-A154A022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2528E-949A-4C3D-9028-62DFF007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509A0-8893-4B76-BE3C-175B9C9A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EAD14-6B58-47E9-BB37-B162104CA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A5E0C-CE59-4C11-BC09-CC26603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56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117601" y="2588467"/>
            <a:ext cx="7458697" cy="787811"/>
          </a:xfrm>
        </p:spPr>
        <p:txBody>
          <a:bodyPr wrap="square" anchor="ctr" anchorCtr="0">
            <a:spAutoFit/>
          </a:bodyPr>
          <a:lstStyle>
            <a:lvl1pPr>
              <a:defRPr sz="54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&lt;Section Name Here&gt;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17600" y="3352800"/>
            <a:ext cx="745869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FFFFFF"/>
                </a:solidFill>
              </a:defRPr>
            </a:lvl1pPr>
            <a:lvl2pPr marL="384933" indent="0">
              <a:buNone/>
              <a:defRPr/>
            </a:lvl2pPr>
            <a:lvl3pPr marL="759284" indent="0">
              <a:buNone/>
              <a:defRPr/>
            </a:lvl3pPr>
            <a:lvl4pPr marL="1139983" indent="0">
              <a:buNone/>
              <a:defRPr/>
            </a:lvl4pPr>
            <a:lvl5pPr marL="1520685" indent="0">
              <a:buNone/>
              <a:defRPr/>
            </a:lvl5pPr>
          </a:lstStyle>
          <a:p>
            <a:pPr lvl="0"/>
            <a:r>
              <a:rPr lang="en-US" dirty="0"/>
              <a:t>&lt;sub head here&gt;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400567" y="6619580"/>
            <a:ext cx="5390866" cy="230832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GB" sz="900" dirty="0">
                <a:solidFill>
                  <a:schemeClr val="tx1"/>
                </a:solidFill>
                <a:latin typeface="+mn-lt"/>
              </a:rPr>
              <a:t>Copyright 2020, ALL</a:t>
            </a:r>
            <a:r>
              <a:rPr lang="en-GB" sz="900" baseline="0" dirty="0">
                <a:solidFill>
                  <a:schemeClr val="tx1"/>
                </a:solidFill>
                <a:latin typeface="+mn-lt"/>
              </a:rPr>
              <a:t> RIGHTS RESERVED, TBM COUNCIL (TBMCOUNCIL.ORG)</a:t>
            </a:r>
            <a:endParaRPr lang="en-US" sz="9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7535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366653" y="2591426"/>
            <a:ext cx="7458697" cy="787811"/>
          </a:xfrm>
        </p:spPr>
        <p:txBody>
          <a:bodyPr wrap="square" anchor="ctr" anchorCtr="0">
            <a:spAutoFit/>
          </a:bodyPr>
          <a:lstStyle>
            <a:lvl1pPr algn="ctr">
              <a:defRPr sz="54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&lt;Section Name Here&gt;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366652" y="3355759"/>
            <a:ext cx="745869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>
                <a:solidFill>
                  <a:srgbClr val="FFFFFF"/>
                </a:solidFill>
              </a:defRPr>
            </a:lvl1pPr>
            <a:lvl2pPr marL="384933" indent="0">
              <a:buNone/>
              <a:defRPr/>
            </a:lvl2pPr>
            <a:lvl3pPr marL="759284" indent="0">
              <a:buNone/>
              <a:defRPr/>
            </a:lvl3pPr>
            <a:lvl4pPr marL="1139983" indent="0">
              <a:buNone/>
              <a:defRPr/>
            </a:lvl4pPr>
            <a:lvl5pPr marL="1520685" indent="0">
              <a:buNone/>
              <a:defRPr/>
            </a:lvl5pPr>
          </a:lstStyle>
          <a:p>
            <a:pPr lvl="0"/>
            <a:r>
              <a:rPr lang="en-US" dirty="0"/>
              <a:t>&lt;sub head here&gt;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3400567" y="6619580"/>
            <a:ext cx="5390866" cy="230832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+mn-lt"/>
              </a:rPr>
              <a:t>Copyright 2020, ALL</a:t>
            </a:r>
            <a:r>
              <a:rPr lang="en-GB" sz="900" baseline="0" dirty="0">
                <a:solidFill>
                  <a:schemeClr val="bg1"/>
                </a:solidFill>
                <a:latin typeface="+mn-lt"/>
              </a:rPr>
              <a:t> RIGHTS RESERVED, TBM COUNCIL (TBMCOUNCIL.ORG)</a:t>
            </a:r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414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2370" y="3061569"/>
            <a:ext cx="6467261" cy="615456"/>
          </a:xfrm>
        </p:spPr>
        <p:txBody>
          <a:bodyPr anchor="ctr" anchorCtr="0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400567" y="6619580"/>
            <a:ext cx="5390866" cy="230832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+mn-lt"/>
              </a:rPr>
              <a:t>Copyright 2020, ALL</a:t>
            </a:r>
            <a:r>
              <a:rPr lang="en-GB" sz="900" baseline="0" dirty="0">
                <a:solidFill>
                  <a:schemeClr val="bg1"/>
                </a:solidFill>
                <a:latin typeface="+mn-lt"/>
              </a:rPr>
              <a:t> RIGHTS RESERVED, TBM COUNCIL (TBMCOUNCIL.ORG)</a:t>
            </a:r>
            <a:endParaRPr lang="en-US" sz="9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493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117601" y="2588467"/>
            <a:ext cx="7458697" cy="787811"/>
          </a:xfrm>
        </p:spPr>
        <p:txBody>
          <a:bodyPr wrap="square" anchor="ctr" anchorCtr="0">
            <a:spAutoFit/>
          </a:bodyPr>
          <a:lstStyle>
            <a:lvl1pPr>
              <a:defRPr sz="54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&lt;Section Name Here&gt;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17600" y="3352800"/>
            <a:ext cx="7458696" cy="381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rgbClr val="FFFFFF"/>
                </a:solidFill>
              </a:defRPr>
            </a:lvl1pPr>
            <a:lvl2pPr marL="384933" indent="0">
              <a:buNone/>
              <a:defRPr/>
            </a:lvl2pPr>
            <a:lvl3pPr marL="759284" indent="0">
              <a:buNone/>
              <a:defRPr/>
            </a:lvl3pPr>
            <a:lvl4pPr marL="1139983" indent="0">
              <a:buNone/>
              <a:defRPr/>
            </a:lvl4pPr>
            <a:lvl5pPr marL="1520685" indent="0">
              <a:buNone/>
              <a:defRPr/>
            </a:lvl5pPr>
          </a:lstStyle>
          <a:p>
            <a:pPr lvl="0"/>
            <a:r>
              <a:rPr lang="en-US" dirty="0"/>
              <a:t>&lt;sub head here&gt;</a:t>
            </a:r>
          </a:p>
        </p:txBody>
      </p:sp>
    </p:spTree>
    <p:extLst>
      <p:ext uri="{BB962C8B-B14F-4D97-AF65-F5344CB8AC3E}">
        <p14:creationId xmlns:p14="http://schemas.microsoft.com/office/powerpoint/2010/main" val="790828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0E5B-649C-004D-A626-BD8B3EFA1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4860"/>
            <a:ext cx="9144000" cy="1785104"/>
          </a:xfrm>
        </p:spPr>
        <p:txBody>
          <a:bodyPr anchor="b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C6E89-02FB-3A4D-BB86-778583525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424732"/>
          </a:xfrm>
        </p:spPr>
        <p:txBody>
          <a:bodyPr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D0D7D5-7251-3E49-85F5-37536681F322}"/>
              </a:ext>
            </a:extLst>
          </p:cNvPr>
          <p:cNvSpPr txBox="1">
            <a:spLocks/>
          </p:cNvSpPr>
          <p:nvPr userDrawn="1"/>
        </p:nvSpPr>
        <p:spPr>
          <a:xfrm>
            <a:off x="193375" y="6455779"/>
            <a:ext cx="436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903CD-97C8-2442-8096-4622611889CD}" type="slidenum">
              <a:rPr lang="en-US" sz="800" b="0" i="0" smtClean="0">
                <a:solidFill>
                  <a:schemeClr val="bg1"/>
                </a:solidFill>
                <a:latin typeface="Harmonia Sans Std" panose="020B0502030402020204" pitchFamily="34" charset="77"/>
              </a:rPr>
              <a:pPr/>
              <a:t>‹#›</a:t>
            </a:fld>
            <a:endParaRPr lang="en-US" sz="800" b="0" i="0">
              <a:solidFill>
                <a:schemeClr val="bg1"/>
              </a:solidFill>
              <a:latin typeface="Harmonia Sans Std" panose="020B0502030402020204" pitchFamily="34" charset="77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5BE85966-E88A-7643-B842-AEF1CD23CFA0}"/>
              </a:ext>
            </a:extLst>
          </p:cNvPr>
          <p:cNvSpPr txBox="1">
            <a:spLocks/>
          </p:cNvSpPr>
          <p:nvPr userDrawn="1"/>
        </p:nvSpPr>
        <p:spPr>
          <a:xfrm>
            <a:off x="518771" y="64557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>
                <a:solidFill>
                  <a:schemeClr val="bg1"/>
                </a:solidFill>
                <a:latin typeface="Harmonia Sans Std" panose="020B0502030402020204" pitchFamily="34" charset="77"/>
              </a:rPr>
              <a:t>© </a:t>
            </a:r>
            <a:r>
              <a:rPr lang="en-US" sz="800">
                <a:solidFill>
                  <a:srgbClr val="7E848B"/>
                </a:solidFill>
                <a:ea typeface="+mn-ea"/>
              </a:rPr>
              <a:t>2021Apptio, All rights reserved </a:t>
            </a:r>
            <a:endParaRPr lang="en-US" sz="800" b="0" i="0">
              <a:solidFill>
                <a:schemeClr val="bg1"/>
              </a:solidFill>
              <a:latin typeface="Harmonia Sans Std" panose="020B0502030402020204" pitchFamily="34" charset="77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C792C2-B2DE-CD40-8DB3-F70C4140E73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041963" y="6546889"/>
            <a:ext cx="703200" cy="187249"/>
            <a:chOff x="118" y="883"/>
            <a:chExt cx="5528" cy="147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2C02F85-1B3B-5449-8F0E-687C6FF8046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18" y="883"/>
              <a:ext cx="1469" cy="1472"/>
            </a:xfrm>
            <a:custGeom>
              <a:avLst/>
              <a:gdLst>
                <a:gd name="T0" fmla="*/ 408 w 621"/>
                <a:gd name="T1" fmla="*/ 507 h 620"/>
                <a:gd name="T2" fmla="*/ 445 w 621"/>
                <a:gd name="T3" fmla="*/ 538 h 620"/>
                <a:gd name="T4" fmla="*/ 439 w 621"/>
                <a:gd name="T5" fmla="*/ 593 h 620"/>
                <a:gd name="T6" fmla="*/ 386 w 621"/>
                <a:gd name="T7" fmla="*/ 564 h 620"/>
                <a:gd name="T8" fmla="*/ 575 w 621"/>
                <a:gd name="T9" fmla="*/ 331 h 620"/>
                <a:gd name="T10" fmla="*/ 621 w 621"/>
                <a:gd name="T11" fmla="*/ 321 h 620"/>
                <a:gd name="T12" fmla="*/ 621 w 621"/>
                <a:gd name="T13" fmla="*/ 299 h 620"/>
                <a:gd name="T14" fmla="*/ 575 w 621"/>
                <a:gd name="T15" fmla="*/ 289 h 620"/>
                <a:gd name="T16" fmla="*/ 524 w 621"/>
                <a:gd name="T17" fmla="*/ 257 h 620"/>
                <a:gd name="T18" fmla="*/ 556 w 621"/>
                <a:gd name="T19" fmla="*/ 208 h 620"/>
                <a:gd name="T20" fmla="*/ 583 w 621"/>
                <a:gd name="T21" fmla="*/ 161 h 620"/>
                <a:gd name="T22" fmla="*/ 550 w 621"/>
                <a:gd name="T23" fmla="*/ 198 h 620"/>
                <a:gd name="T24" fmla="*/ 487 w 621"/>
                <a:gd name="T25" fmla="*/ 177 h 620"/>
                <a:gd name="T26" fmla="*/ 528 w 621"/>
                <a:gd name="T27" fmla="*/ 159 h 620"/>
                <a:gd name="T28" fmla="*/ 537 w 621"/>
                <a:gd name="T29" fmla="*/ 98 h 620"/>
                <a:gd name="T30" fmla="*/ 510 w 621"/>
                <a:gd name="T31" fmla="*/ 137 h 620"/>
                <a:gd name="T32" fmla="*/ 454 w 621"/>
                <a:gd name="T33" fmla="*/ 143 h 620"/>
                <a:gd name="T34" fmla="*/ 491 w 621"/>
                <a:gd name="T35" fmla="*/ 116 h 620"/>
                <a:gd name="T36" fmla="*/ 478 w 621"/>
                <a:gd name="T37" fmla="*/ 48 h 620"/>
                <a:gd name="T38" fmla="*/ 416 w 621"/>
                <a:gd name="T39" fmla="*/ 66 h 620"/>
                <a:gd name="T40" fmla="*/ 387 w 621"/>
                <a:gd name="T41" fmla="*/ 104 h 620"/>
                <a:gd name="T42" fmla="*/ 384 w 621"/>
                <a:gd name="T43" fmla="*/ 55 h 620"/>
                <a:gd name="T44" fmla="*/ 365 w 621"/>
                <a:gd name="T45" fmla="*/ 4 h 620"/>
                <a:gd name="T46" fmla="*/ 344 w 621"/>
                <a:gd name="T47" fmla="*/ 47 h 620"/>
                <a:gd name="T48" fmla="*/ 325 w 621"/>
                <a:gd name="T49" fmla="*/ 91 h 620"/>
                <a:gd name="T50" fmla="*/ 319 w 621"/>
                <a:gd name="T51" fmla="*/ 45 h 620"/>
                <a:gd name="T52" fmla="*/ 311 w 621"/>
                <a:gd name="T53" fmla="*/ 0 h 620"/>
                <a:gd name="T54" fmla="*/ 311 w 621"/>
                <a:gd name="T55" fmla="*/ 620 h 620"/>
                <a:gd name="T56" fmla="*/ 317 w 621"/>
                <a:gd name="T57" fmla="*/ 575 h 620"/>
                <a:gd name="T58" fmla="*/ 338 w 621"/>
                <a:gd name="T59" fmla="*/ 619 h 620"/>
                <a:gd name="T60" fmla="*/ 353 w 621"/>
                <a:gd name="T61" fmla="*/ 571 h 620"/>
                <a:gd name="T62" fmla="*/ 331 w 621"/>
                <a:gd name="T63" fmla="*/ 529 h 620"/>
                <a:gd name="T64" fmla="*/ 311 w 621"/>
                <a:gd name="T65" fmla="*/ 484 h 620"/>
                <a:gd name="T66" fmla="*/ 311 w 621"/>
                <a:gd name="T67" fmla="*/ 136 h 620"/>
                <a:gd name="T68" fmla="*/ 409 w 621"/>
                <a:gd name="T69" fmla="*/ 113 h 620"/>
                <a:gd name="T70" fmla="*/ 403 w 621"/>
                <a:gd name="T71" fmla="*/ 162 h 620"/>
                <a:gd name="T72" fmla="*/ 512 w 621"/>
                <a:gd name="T73" fmla="*/ 222 h 620"/>
                <a:gd name="T74" fmla="*/ 477 w 621"/>
                <a:gd name="T75" fmla="*/ 258 h 620"/>
                <a:gd name="T76" fmla="*/ 459 w 621"/>
                <a:gd name="T77" fmla="*/ 402 h 620"/>
                <a:gd name="T78" fmla="*/ 479 w 621"/>
                <a:gd name="T79" fmla="*/ 451 h 620"/>
                <a:gd name="T80" fmla="*/ 504 w 621"/>
                <a:gd name="T81" fmla="*/ 491 h 620"/>
                <a:gd name="T82" fmla="*/ 572 w 621"/>
                <a:gd name="T83" fmla="*/ 478 h 620"/>
                <a:gd name="T84" fmla="*/ 553 w 621"/>
                <a:gd name="T85" fmla="*/ 417 h 620"/>
                <a:gd name="T86" fmla="*/ 518 w 621"/>
                <a:gd name="T87" fmla="*/ 384 h 620"/>
                <a:gd name="T88" fmla="*/ 565 w 621"/>
                <a:gd name="T89" fmla="*/ 385 h 620"/>
                <a:gd name="T90" fmla="*/ 616 w 621"/>
                <a:gd name="T91" fmla="*/ 365 h 620"/>
                <a:gd name="T92" fmla="*/ 574 w 621"/>
                <a:gd name="T93" fmla="*/ 346 h 620"/>
                <a:gd name="T94" fmla="*/ 530 w 621"/>
                <a:gd name="T95" fmla="*/ 328 h 620"/>
                <a:gd name="T96" fmla="*/ 483 w 621"/>
                <a:gd name="T97" fmla="*/ 510 h 620"/>
                <a:gd name="T98" fmla="*/ 430 w 621"/>
                <a:gd name="T99" fmla="*/ 494 h 620"/>
                <a:gd name="T100" fmla="*/ 387 w 621"/>
                <a:gd name="T101" fmla="*/ 467 h 620"/>
                <a:gd name="T102" fmla="*/ 425 w 621"/>
                <a:gd name="T103" fmla="*/ 498 h 620"/>
                <a:gd name="T104" fmla="*/ 477 w 621"/>
                <a:gd name="T105" fmla="*/ 517 h 620"/>
                <a:gd name="T106" fmla="*/ 522 w 621"/>
                <a:gd name="T107" fmla="*/ 538 h 620"/>
                <a:gd name="T108" fmla="*/ 483 w 621"/>
                <a:gd name="T109" fmla="*/ 51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1" h="620">
                  <a:moveTo>
                    <a:pt x="373" y="521"/>
                  </a:moveTo>
                  <a:cubicBezTo>
                    <a:pt x="385" y="517"/>
                    <a:pt x="397" y="512"/>
                    <a:pt x="408" y="507"/>
                  </a:cubicBezTo>
                  <a:cubicBezTo>
                    <a:pt x="431" y="546"/>
                    <a:pt x="431" y="546"/>
                    <a:pt x="431" y="546"/>
                  </a:cubicBezTo>
                  <a:cubicBezTo>
                    <a:pt x="432" y="546"/>
                    <a:pt x="444" y="539"/>
                    <a:pt x="445" y="538"/>
                  </a:cubicBezTo>
                  <a:cubicBezTo>
                    <a:pt x="468" y="577"/>
                    <a:pt x="468" y="577"/>
                    <a:pt x="468" y="577"/>
                  </a:cubicBezTo>
                  <a:cubicBezTo>
                    <a:pt x="459" y="583"/>
                    <a:pt x="449" y="588"/>
                    <a:pt x="439" y="593"/>
                  </a:cubicBezTo>
                  <a:cubicBezTo>
                    <a:pt x="420" y="552"/>
                    <a:pt x="420" y="552"/>
                    <a:pt x="420" y="552"/>
                  </a:cubicBezTo>
                  <a:cubicBezTo>
                    <a:pt x="409" y="557"/>
                    <a:pt x="398" y="561"/>
                    <a:pt x="386" y="564"/>
                  </a:cubicBezTo>
                  <a:lnTo>
                    <a:pt x="373" y="521"/>
                  </a:lnTo>
                  <a:close/>
                  <a:moveTo>
                    <a:pt x="575" y="331"/>
                  </a:moveTo>
                  <a:cubicBezTo>
                    <a:pt x="575" y="328"/>
                    <a:pt x="575" y="324"/>
                    <a:pt x="576" y="320"/>
                  </a:cubicBezTo>
                  <a:cubicBezTo>
                    <a:pt x="621" y="321"/>
                    <a:pt x="621" y="321"/>
                    <a:pt x="621" y="321"/>
                  </a:cubicBezTo>
                  <a:cubicBezTo>
                    <a:pt x="621" y="317"/>
                    <a:pt x="621" y="314"/>
                    <a:pt x="621" y="310"/>
                  </a:cubicBezTo>
                  <a:cubicBezTo>
                    <a:pt x="621" y="306"/>
                    <a:pt x="621" y="303"/>
                    <a:pt x="621" y="299"/>
                  </a:cubicBezTo>
                  <a:cubicBezTo>
                    <a:pt x="576" y="301"/>
                    <a:pt x="576" y="301"/>
                    <a:pt x="576" y="301"/>
                  </a:cubicBezTo>
                  <a:cubicBezTo>
                    <a:pt x="575" y="297"/>
                    <a:pt x="575" y="293"/>
                    <a:pt x="575" y="289"/>
                  </a:cubicBezTo>
                  <a:cubicBezTo>
                    <a:pt x="530" y="292"/>
                    <a:pt x="530" y="292"/>
                    <a:pt x="530" y="292"/>
                  </a:cubicBezTo>
                  <a:cubicBezTo>
                    <a:pt x="529" y="280"/>
                    <a:pt x="527" y="268"/>
                    <a:pt x="524" y="257"/>
                  </a:cubicBezTo>
                  <a:cubicBezTo>
                    <a:pt x="568" y="246"/>
                    <a:pt x="568" y="246"/>
                    <a:pt x="568" y="246"/>
                  </a:cubicBezTo>
                  <a:cubicBezTo>
                    <a:pt x="565" y="233"/>
                    <a:pt x="561" y="220"/>
                    <a:pt x="556" y="208"/>
                  </a:cubicBezTo>
                  <a:cubicBezTo>
                    <a:pt x="597" y="191"/>
                    <a:pt x="597" y="191"/>
                    <a:pt x="597" y="191"/>
                  </a:cubicBezTo>
                  <a:cubicBezTo>
                    <a:pt x="593" y="181"/>
                    <a:pt x="588" y="171"/>
                    <a:pt x="583" y="161"/>
                  </a:cubicBezTo>
                  <a:cubicBezTo>
                    <a:pt x="543" y="183"/>
                    <a:pt x="543" y="183"/>
                    <a:pt x="543" y="183"/>
                  </a:cubicBezTo>
                  <a:cubicBezTo>
                    <a:pt x="545" y="188"/>
                    <a:pt x="548" y="193"/>
                    <a:pt x="550" y="198"/>
                  </a:cubicBezTo>
                  <a:cubicBezTo>
                    <a:pt x="510" y="217"/>
                    <a:pt x="510" y="217"/>
                    <a:pt x="510" y="217"/>
                  </a:cubicBezTo>
                  <a:cubicBezTo>
                    <a:pt x="503" y="202"/>
                    <a:pt x="497" y="190"/>
                    <a:pt x="487" y="177"/>
                  </a:cubicBezTo>
                  <a:cubicBezTo>
                    <a:pt x="522" y="150"/>
                    <a:pt x="522" y="150"/>
                    <a:pt x="522" y="150"/>
                  </a:cubicBezTo>
                  <a:cubicBezTo>
                    <a:pt x="525" y="153"/>
                    <a:pt x="525" y="155"/>
                    <a:pt x="528" y="159"/>
                  </a:cubicBezTo>
                  <a:cubicBezTo>
                    <a:pt x="565" y="133"/>
                    <a:pt x="565" y="133"/>
                    <a:pt x="565" y="133"/>
                  </a:cubicBezTo>
                  <a:cubicBezTo>
                    <a:pt x="557" y="120"/>
                    <a:pt x="547" y="109"/>
                    <a:pt x="537" y="98"/>
                  </a:cubicBezTo>
                  <a:cubicBezTo>
                    <a:pt x="504" y="129"/>
                    <a:pt x="504" y="129"/>
                    <a:pt x="504" y="129"/>
                  </a:cubicBezTo>
                  <a:cubicBezTo>
                    <a:pt x="507" y="133"/>
                    <a:pt x="507" y="133"/>
                    <a:pt x="510" y="137"/>
                  </a:cubicBezTo>
                  <a:cubicBezTo>
                    <a:pt x="476" y="166"/>
                    <a:pt x="476" y="166"/>
                    <a:pt x="476" y="166"/>
                  </a:cubicBezTo>
                  <a:cubicBezTo>
                    <a:pt x="468" y="156"/>
                    <a:pt x="463" y="151"/>
                    <a:pt x="454" y="143"/>
                  </a:cubicBezTo>
                  <a:cubicBezTo>
                    <a:pt x="483" y="109"/>
                    <a:pt x="483" y="109"/>
                    <a:pt x="483" y="109"/>
                  </a:cubicBezTo>
                  <a:cubicBezTo>
                    <a:pt x="486" y="112"/>
                    <a:pt x="488" y="114"/>
                    <a:pt x="491" y="116"/>
                  </a:cubicBezTo>
                  <a:cubicBezTo>
                    <a:pt x="522" y="82"/>
                    <a:pt x="522" y="82"/>
                    <a:pt x="522" y="82"/>
                  </a:cubicBezTo>
                  <a:cubicBezTo>
                    <a:pt x="508" y="70"/>
                    <a:pt x="493" y="58"/>
                    <a:pt x="478" y="48"/>
                  </a:cubicBezTo>
                  <a:cubicBezTo>
                    <a:pt x="453" y="87"/>
                    <a:pt x="453" y="87"/>
                    <a:pt x="453" y="87"/>
                  </a:cubicBezTo>
                  <a:cubicBezTo>
                    <a:pt x="440" y="78"/>
                    <a:pt x="431" y="72"/>
                    <a:pt x="416" y="66"/>
                  </a:cubicBezTo>
                  <a:cubicBezTo>
                    <a:pt x="399" y="108"/>
                    <a:pt x="399" y="108"/>
                    <a:pt x="399" y="108"/>
                  </a:cubicBezTo>
                  <a:cubicBezTo>
                    <a:pt x="397" y="107"/>
                    <a:pt x="389" y="104"/>
                    <a:pt x="387" y="104"/>
                  </a:cubicBezTo>
                  <a:cubicBezTo>
                    <a:pt x="403" y="61"/>
                    <a:pt x="403" y="61"/>
                    <a:pt x="403" y="61"/>
                  </a:cubicBezTo>
                  <a:cubicBezTo>
                    <a:pt x="397" y="59"/>
                    <a:pt x="391" y="57"/>
                    <a:pt x="384" y="55"/>
                  </a:cubicBezTo>
                  <a:cubicBezTo>
                    <a:pt x="397" y="12"/>
                    <a:pt x="397" y="12"/>
                    <a:pt x="397" y="12"/>
                  </a:cubicBezTo>
                  <a:cubicBezTo>
                    <a:pt x="386" y="9"/>
                    <a:pt x="376" y="6"/>
                    <a:pt x="365" y="4"/>
                  </a:cubicBezTo>
                  <a:cubicBezTo>
                    <a:pt x="357" y="49"/>
                    <a:pt x="357" y="49"/>
                    <a:pt x="357" y="49"/>
                  </a:cubicBezTo>
                  <a:cubicBezTo>
                    <a:pt x="353" y="48"/>
                    <a:pt x="348" y="47"/>
                    <a:pt x="344" y="47"/>
                  </a:cubicBezTo>
                  <a:cubicBezTo>
                    <a:pt x="338" y="92"/>
                    <a:pt x="338" y="92"/>
                    <a:pt x="338" y="92"/>
                  </a:cubicBezTo>
                  <a:cubicBezTo>
                    <a:pt x="336" y="91"/>
                    <a:pt x="327" y="91"/>
                    <a:pt x="325" y="9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4" y="45"/>
                    <a:pt x="325" y="45"/>
                    <a:pt x="319" y="45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17" y="0"/>
                    <a:pt x="314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14" y="620"/>
                    <a:pt x="315" y="620"/>
                    <a:pt x="318" y="620"/>
                  </a:cubicBezTo>
                  <a:cubicBezTo>
                    <a:pt x="317" y="575"/>
                    <a:pt x="317" y="575"/>
                    <a:pt x="317" y="575"/>
                  </a:cubicBezTo>
                  <a:cubicBezTo>
                    <a:pt x="322" y="575"/>
                    <a:pt x="328" y="575"/>
                    <a:pt x="333" y="574"/>
                  </a:cubicBezTo>
                  <a:cubicBezTo>
                    <a:pt x="338" y="619"/>
                    <a:pt x="338" y="619"/>
                    <a:pt x="338" y="619"/>
                  </a:cubicBezTo>
                  <a:cubicBezTo>
                    <a:pt x="340" y="619"/>
                    <a:pt x="361" y="616"/>
                    <a:pt x="363" y="616"/>
                  </a:cubicBezTo>
                  <a:cubicBezTo>
                    <a:pt x="353" y="571"/>
                    <a:pt x="353" y="571"/>
                    <a:pt x="353" y="571"/>
                  </a:cubicBezTo>
                  <a:cubicBezTo>
                    <a:pt x="352" y="571"/>
                    <a:pt x="341" y="573"/>
                    <a:pt x="335" y="574"/>
                  </a:cubicBezTo>
                  <a:cubicBezTo>
                    <a:pt x="331" y="529"/>
                    <a:pt x="331" y="529"/>
                    <a:pt x="331" y="529"/>
                  </a:cubicBezTo>
                  <a:cubicBezTo>
                    <a:pt x="324" y="529"/>
                    <a:pt x="317" y="530"/>
                    <a:pt x="311" y="530"/>
                  </a:cubicBezTo>
                  <a:cubicBezTo>
                    <a:pt x="311" y="484"/>
                    <a:pt x="311" y="484"/>
                    <a:pt x="311" y="484"/>
                  </a:cubicBezTo>
                  <a:cubicBezTo>
                    <a:pt x="214" y="484"/>
                    <a:pt x="136" y="406"/>
                    <a:pt x="136" y="310"/>
                  </a:cubicBezTo>
                  <a:cubicBezTo>
                    <a:pt x="136" y="214"/>
                    <a:pt x="214" y="136"/>
                    <a:pt x="311" y="136"/>
                  </a:cubicBezTo>
                  <a:cubicBezTo>
                    <a:pt x="338" y="136"/>
                    <a:pt x="364" y="142"/>
                    <a:pt x="388" y="154"/>
                  </a:cubicBezTo>
                  <a:cubicBezTo>
                    <a:pt x="409" y="113"/>
                    <a:pt x="409" y="113"/>
                    <a:pt x="409" y="113"/>
                  </a:cubicBezTo>
                  <a:cubicBezTo>
                    <a:pt x="412" y="115"/>
                    <a:pt x="421" y="121"/>
                    <a:pt x="424" y="122"/>
                  </a:cubicBezTo>
                  <a:cubicBezTo>
                    <a:pt x="403" y="162"/>
                    <a:pt x="403" y="162"/>
                    <a:pt x="403" y="162"/>
                  </a:cubicBezTo>
                  <a:cubicBezTo>
                    <a:pt x="433" y="181"/>
                    <a:pt x="456" y="208"/>
                    <a:pt x="470" y="240"/>
                  </a:cubicBezTo>
                  <a:cubicBezTo>
                    <a:pt x="512" y="222"/>
                    <a:pt x="512" y="222"/>
                    <a:pt x="512" y="222"/>
                  </a:cubicBezTo>
                  <a:cubicBezTo>
                    <a:pt x="513" y="225"/>
                    <a:pt x="518" y="237"/>
                    <a:pt x="519" y="241"/>
                  </a:cubicBezTo>
                  <a:cubicBezTo>
                    <a:pt x="477" y="258"/>
                    <a:pt x="477" y="258"/>
                    <a:pt x="477" y="258"/>
                  </a:cubicBezTo>
                  <a:cubicBezTo>
                    <a:pt x="482" y="274"/>
                    <a:pt x="485" y="292"/>
                    <a:pt x="485" y="310"/>
                  </a:cubicBezTo>
                  <a:cubicBezTo>
                    <a:pt x="485" y="343"/>
                    <a:pt x="476" y="375"/>
                    <a:pt x="459" y="402"/>
                  </a:cubicBezTo>
                  <a:cubicBezTo>
                    <a:pt x="497" y="426"/>
                    <a:pt x="497" y="426"/>
                    <a:pt x="497" y="426"/>
                  </a:cubicBezTo>
                  <a:cubicBezTo>
                    <a:pt x="491" y="435"/>
                    <a:pt x="486" y="443"/>
                    <a:pt x="479" y="451"/>
                  </a:cubicBezTo>
                  <a:cubicBezTo>
                    <a:pt x="513" y="480"/>
                    <a:pt x="513" y="480"/>
                    <a:pt x="513" y="480"/>
                  </a:cubicBezTo>
                  <a:cubicBezTo>
                    <a:pt x="510" y="484"/>
                    <a:pt x="507" y="487"/>
                    <a:pt x="504" y="491"/>
                  </a:cubicBezTo>
                  <a:cubicBezTo>
                    <a:pt x="537" y="522"/>
                    <a:pt x="537" y="522"/>
                    <a:pt x="537" y="522"/>
                  </a:cubicBezTo>
                  <a:cubicBezTo>
                    <a:pt x="550" y="508"/>
                    <a:pt x="562" y="494"/>
                    <a:pt x="572" y="478"/>
                  </a:cubicBezTo>
                  <a:cubicBezTo>
                    <a:pt x="533" y="454"/>
                    <a:pt x="533" y="454"/>
                    <a:pt x="533" y="454"/>
                  </a:cubicBezTo>
                  <a:cubicBezTo>
                    <a:pt x="541" y="442"/>
                    <a:pt x="548" y="430"/>
                    <a:pt x="553" y="417"/>
                  </a:cubicBezTo>
                  <a:cubicBezTo>
                    <a:pt x="512" y="397"/>
                    <a:pt x="512" y="397"/>
                    <a:pt x="512" y="397"/>
                  </a:cubicBezTo>
                  <a:cubicBezTo>
                    <a:pt x="513" y="395"/>
                    <a:pt x="517" y="386"/>
                    <a:pt x="518" y="384"/>
                  </a:cubicBezTo>
                  <a:cubicBezTo>
                    <a:pt x="561" y="399"/>
                    <a:pt x="561" y="399"/>
                    <a:pt x="561" y="399"/>
                  </a:cubicBezTo>
                  <a:cubicBezTo>
                    <a:pt x="562" y="394"/>
                    <a:pt x="564" y="390"/>
                    <a:pt x="565" y="385"/>
                  </a:cubicBezTo>
                  <a:cubicBezTo>
                    <a:pt x="608" y="398"/>
                    <a:pt x="608" y="398"/>
                    <a:pt x="608" y="398"/>
                  </a:cubicBezTo>
                  <a:cubicBezTo>
                    <a:pt x="612" y="387"/>
                    <a:pt x="614" y="376"/>
                    <a:pt x="616" y="365"/>
                  </a:cubicBezTo>
                  <a:cubicBezTo>
                    <a:pt x="572" y="357"/>
                    <a:pt x="572" y="357"/>
                    <a:pt x="572" y="357"/>
                  </a:cubicBezTo>
                  <a:cubicBezTo>
                    <a:pt x="573" y="352"/>
                    <a:pt x="574" y="351"/>
                    <a:pt x="574" y="346"/>
                  </a:cubicBezTo>
                  <a:cubicBezTo>
                    <a:pt x="529" y="341"/>
                    <a:pt x="529" y="341"/>
                    <a:pt x="529" y="341"/>
                  </a:cubicBezTo>
                  <a:cubicBezTo>
                    <a:pt x="529" y="338"/>
                    <a:pt x="530" y="330"/>
                    <a:pt x="530" y="328"/>
                  </a:cubicBezTo>
                  <a:lnTo>
                    <a:pt x="575" y="331"/>
                  </a:lnTo>
                  <a:close/>
                  <a:moveTo>
                    <a:pt x="483" y="510"/>
                  </a:moveTo>
                  <a:cubicBezTo>
                    <a:pt x="454" y="476"/>
                    <a:pt x="454" y="476"/>
                    <a:pt x="454" y="476"/>
                  </a:cubicBezTo>
                  <a:cubicBezTo>
                    <a:pt x="445" y="484"/>
                    <a:pt x="440" y="488"/>
                    <a:pt x="430" y="494"/>
                  </a:cubicBezTo>
                  <a:cubicBezTo>
                    <a:pt x="406" y="456"/>
                    <a:pt x="406" y="456"/>
                    <a:pt x="406" y="456"/>
                  </a:cubicBezTo>
                  <a:cubicBezTo>
                    <a:pt x="403" y="457"/>
                    <a:pt x="387" y="467"/>
                    <a:pt x="387" y="467"/>
                  </a:cubicBezTo>
                  <a:cubicBezTo>
                    <a:pt x="408" y="507"/>
                    <a:pt x="408" y="507"/>
                    <a:pt x="408" y="507"/>
                  </a:cubicBezTo>
                  <a:cubicBezTo>
                    <a:pt x="408" y="507"/>
                    <a:pt x="425" y="498"/>
                    <a:pt x="425" y="498"/>
                  </a:cubicBezTo>
                  <a:cubicBezTo>
                    <a:pt x="449" y="536"/>
                    <a:pt x="449" y="536"/>
                    <a:pt x="449" y="536"/>
                  </a:cubicBezTo>
                  <a:cubicBezTo>
                    <a:pt x="459" y="531"/>
                    <a:pt x="468" y="524"/>
                    <a:pt x="477" y="517"/>
                  </a:cubicBezTo>
                  <a:cubicBezTo>
                    <a:pt x="505" y="552"/>
                    <a:pt x="505" y="552"/>
                    <a:pt x="505" y="552"/>
                  </a:cubicBezTo>
                  <a:cubicBezTo>
                    <a:pt x="511" y="547"/>
                    <a:pt x="516" y="543"/>
                    <a:pt x="522" y="538"/>
                  </a:cubicBezTo>
                  <a:cubicBezTo>
                    <a:pt x="491" y="504"/>
                    <a:pt x="491" y="504"/>
                    <a:pt x="491" y="504"/>
                  </a:cubicBezTo>
                  <a:cubicBezTo>
                    <a:pt x="488" y="506"/>
                    <a:pt x="486" y="508"/>
                    <a:pt x="483" y="510"/>
                  </a:cubicBezTo>
                  <a:close/>
                </a:path>
              </a:pathLst>
            </a:custGeom>
            <a:solidFill>
              <a:srgbClr val="FF67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5739989-0BE5-4346-B500-47BA2FFA923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862" y="1358"/>
              <a:ext cx="3784" cy="491"/>
            </a:xfrm>
            <a:custGeom>
              <a:avLst/>
              <a:gdLst>
                <a:gd name="T0" fmla="*/ 0 w 1600"/>
                <a:gd name="T1" fmla="*/ 202 h 207"/>
                <a:gd name="T2" fmla="*/ 81 w 1600"/>
                <a:gd name="T3" fmla="*/ 175 h 207"/>
                <a:gd name="T4" fmla="*/ 235 w 1600"/>
                <a:gd name="T5" fmla="*/ 202 h 207"/>
                <a:gd name="T6" fmla="*/ 188 w 1600"/>
                <a:gd name="T7" fmla="*/ 18 h 207"/>
                <a:gd name="T8" fmla="*/ 108 w 1600"/>
                <a:gd name="T9" fmla="*/ 131 h 207"/>
                <a:gd name="T10" fmla="*/ 190 w 1600"/>
                <a:gd name="T11" fmla="*/ 131 h 207"/>
                <a:gd name="T12" fmla="*/ 486 w 1600"/>
                <a:gd name="T13" fmla="*/ 19 h 207"/>
                <a:gd name="T14" fmla="*/ 325 w 1600"/>
                <a:gd name="T15" fmla="*/ 202 h 207"/>
                <a:gd name="T16" fmla="*/ 386 w 1600"/>
                <a:gd name="T17" fmla="*/ 158 h 207"/>
                <a:gd name="T18" fmla="*/ 571 w 1600"/>
                <a:gd name="T19" fmla="*/ 89 h 207"/>
                <a:gd name="T20" fmla="*/ 481 w 1600"/>
                <a:gd name="T21" fmla="*/ 116 h 207"/>
                <a:gd name="T22" fmla="*/ 386 w 1600"/>
                <a:gd name="T23" fmla="*/ 65 h 207"/>
                <a:gd name="T24" fmla="*/ 509 w 1600"/>
                <a:gd name="T25" fmla="*/ 90 h 207"/>
                <a:gd name="T26" fmla="*/ 763 w 1600"/>
                <a:gd name="T27" fmla="*/ 19 h 207"/>
                <a:gd name="T28" fmla="*/ 602 w 1600"/>
                <a:gd name="T29" fmla="*/ 202 h 207"/>
                <a:gd name="T30" fmla="*/ 663 w 1600"/>
                <a:gd name="T31" fmla="*/ 158 h 207"/>
                <a:gd name="T32" fmla="*/ 848 w 1600"/>
                <a:gd name="T33" fmla="*/ 89 h 207"/>
                <a:gd name="T34" fmla="*/ 758 w 1600"/>
                <a:gd name="T35" fmla="*/ 116 h 207"/>
                <a:gd name="T36" fmla="*/ 663 w 1600"/>
                <a:gd name="T37" fmla="*/ 65 h 207"/>
                <a:gd name="T38" fmla="*/ 786 w 1600"/>
                <a:gd name="T39" fmla="*/ 90 h 207"/>
                <a:gd name="T40" fmla="*/ 866 w 1600"/>
                <a:gd name="T41" fmla="*/ 19 h 207"/>
                <a:gd name="T42" fmla="*/ 1134 w 1600"/>
                <a:gd name="T43" fmla="*/ 65 h 207"/>
                <a:gd name="T44" fmla="*/ 1030 w 1600"/>
                <a:gd name="T45" fmla="*/ 202 h 207"/>
                <a:gd name="T46" fmla="*/ 969 w 1600"/>
                <a:gd name="T47" fmla="*/ 65 h 207"/>
                <a:gd name="T48" fmla="*/ 866 w 1600"/>
                <a:gd name="T49" fmla="*/ 19 h 207"/>
                <a:gd name="T50" fmla="*/ 1230 w 1600"/>
                <a:gd name="T51" fmla="*/ 19 h 207"/>
                <a:gd name="T52" fmla="*/ 1169 w 1600"/>
                <a:gd name="T53" fmla="*/ 202 h 207"/>
                <a:gd name="T54" fmla="*/ 1416 w 1600"/>
                <a:gd name="T55" fmla="*/ 14 h 207"/>
                <a:gd name="T56" fmla="*/ 1416 w 1600"/>
                <a:gd name="T57" fmla="*/ 207 h 207"/>
                <a:gd name="T58" fmla="*/ 1416 w 1600"/>
                <a:gd name="T59" fmla="*/ 14 h 207"/>
                <a:gd name="T60" fmla="*/ 1332 w 1600"/>
                <a:gd name="T61" fmla="*/ 110 h 207"/>
                <a:gd name="T62" fmla="*/ 1501 w 1600"/>
                <a:gd name="T63" fmla="*/ 111 h 207"/>
                <a:gd name="T64" fmla="*/ 1585 w 1600"/>
                <a:gd name="T65" fmla="*/ 19 h 207"/>
                <a:gd name="T66" fmla="*/ 1589 w 1600"/>
                <a:gd name="T67" fmla="*/ 15 h 207"/>
                <a:gd name="T68" fmla="*/ 1581 w 1600"/>
                <a:gd name="T69" fmla="*/ 9 h 207"/>
                <a:gd name="T70" fmla="*/ 1574 w 1600"/>
                <a:gd name="T71" fmla="*/ 28 h 207"/>
                <a:gd name="T72" fmla="*/ 1578 w 1600"/>
                <a:gd name="T73" fmla="*/ 21 h 207"/>
                <a:gd name="T74" fmla="*/ 1584 w 1600"/>
                <a:gd name="T75" fmla="*/ 23 h 207"/>
                <a:gd name="T76" fmla="*/ 1590 w 1600"/>
                <a:gd name="T77" fmla="*/ 28 h 207"/>
                <a:gd name="T78" fmla="*/ 1585 w 1600"/>
                <a:gd name="T79" fmla="*/ 19 h 207"/>
                <a:gd name="T80" fmla="*/ 1579 w 1600"/>
                <a:gd name="T81" fmla="*/ 18 h 207"/>
                <a:gd name="T82" fmla="*/ 1581 w 1600"/>
                <a:gd name="T83" fmla="*/ 12 h 207"/>
                <a:gd name="T84" fmla="*/ 1580 w 1600"/>
                <a:gd name="T85" fmla="*/ 18 h 207"/>
                <a:gd name="T86" fmla="*/ 1563 w 1600"/>
                <a:gd name="T87" fmla="*/ 18 h 207"/>
                <a:gd name="T88" fmla="*/ 1600 w 1600"/>
                <a:gd name="T89" fmla="*/ 18 h 207"/>
                <a:gd name="T90" fmla="*/ 1581 w 1600"/>
                <a:gd name="T91" fmla="*/ 33 h 207"/>
                <a:gd name="T92" fmla="*/ 1581 w 1600"/>
                <a:gd name="T93" fmla="*/ 4 h 207"/>
                <a:gd name="T94" fmla="*/ 1581 w 1600"/>
                <a:gd name="T95" fmla="*/ 3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0" h="207">
                  <a:moveTo>
                    <a:pt x="115" y="18"/>
                  </a:moveTo>
                  <a:cubicBezTo>
                    <a:pt x="0" y="202"/>
                    <a:pt x="0" y="202"/>
                    <a:pt x="0" y="202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35" y="202"/>
                    <a:pt x="235" y="202"/>
                    <a:pt x="235" y="202"/>
                  </a:cubicBezTo>
                  <a:cubicBezTo>
                    <a:pt x="303" y="202"/>
                    <a:pt x="303" y="202"/>
                    <a:pt x="303" y="202"/>
                  </a:cubicBezTo>
                  <a:cubicBezTo>
                    <a:pt x="188" y="18"/>
                    <a:pt x="188" y="18"/>
                    <a:pt x="188" y="18"/>
                  </a:cubicBezTo>
                  <a:lnTo>
                    <a:pt x="115" y="18"/>
                  </a:lnTo>
                  <a:close/>
                  <a:moveTo>
                    <a:pt x="108" y="131"/>
                  </a:moveTo>
                  <a:cubicBezTo>
                    <a:pt x="149" y="65"/>
                    <a:pt x="149" y="65"/>
                    <a:pt x="149" y="65"/>
                  </a:cubicBezTo>
                  <a:cubicBezTo>
                    <a:pt x="190" y="131"/>
                    <a:pt x="190" y="131"/>
                    <a:pt x="190" y="131"/>
                  </a:cubicBezTo>
                  <a:lnTo>
                    <a:pt x="108" y="131"/>
                  </a:lnTo>
                  <a:close/>
                  <a:moveTo>
                    <a:pt x="486" y="19"/>
                  </a:moveTo>
                  <a:cubicBezTo>
                    <a:pt x="325" y="19"/>
                    <a:pt x="325" y="19"/>
                    <a:pt x="325" y="19"/>
                  </a:cubicBezTo>
                  <a:cubicBezTo>
                    <a:pt x="325" y="202"/>
                    <a:pt x="325" y="202"/>
                    <a:pt x="325" y="202"/>
                  </a:cubicBezTo>
                  <a:cubicBezTo>
                    <a:pt x="386" y="202"/>
                    <a:pt x="386" y="202"/>
                    <a:pt x="386" y="202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96" y="158"/>
                    <a:pt x="468" y="158"/>
                    <a:pt x="485" y="158"/>
                  </a:cubicBezTo>
                  <a:cubicBezTo>
                    <a:pt x="535" y="158"/>
                    <a:pt x="571" y="146"/>
                    <a:pt x="571" y="89"/>
                  </a:cubicBezTo>
                  <a:cubicBezTo>
                    <a:pt x="571" y="31"/>
                    <a:pt x="535" y="19"/>
                    <a:pt x="486" y="19"/>
                  </a:cubicBezTo>
                  <a:close/>
                  <a:moveTo>
                    <a:pt x="481" y="116"/>
                  </a:moveTo>
                  <a:cubicBezTo>
                    <a:pt x="468" y="116"/>
                    <a:pt x="397" y="116"/>
                    <a:pt x="386" y="116"/>
                  </a:cubicBezTo>
                  <a:cubicBezTo>
                    <a:pt x="386" y="65"/>
                    <a:pt x="386" y="65"/>
                    <a:pt x="386" y="65"/>
                  </a:cubicBezTo>
                  <a:cubicBezTo>
                    <a:pt x="386" y="65"/>
                    <a:pt x="463" y="65"/>
                    <a:pt x="480" y="65"/>
                  </a:cubicBezTo>
                  <a:cubicBezTo>
                    <a:pt x="503" y="65"/>
                    <a:pt x="509" y="71"/>
                    <a:pt x="509" y="90"/>
                  </a:cubicBezTo>
                  <a:cubicBezTo>
                    <a:pt x="509" y="110"/>
                    <a:pt x="503" y="116"/>
                    <a:pt x="481" y="116"/>
                  </a:cubicBezTo>
                  <a:close/>
                  <a:moveTo>
                    <a:pt x="763" y="19"/>
                  </a:moveTo>
                  <a:cubicBezTo>
                    <a:pt x="602" y="19"/>
                    <a:pt x="602" y="19"/>
                    <a:pt x="602" y="19"/>
                  </a:cubicBezTo>
                  <a:cubicBezTo>
                    <a:pt x="602" y="202"/>
                    <a:pt x="602" y="202"/>
                    <a:pt x="602" y="202"/>
                  </a:cubicBezTo>
                  <a:cubicBezTo>
                    <a:pt x="663" y="202"/>
                    <a:pt x="663" y="202"/>
                    <a:pt x="663" y="202"/>
                  </a:cubicBezTo>
                  <a:cubicBezTo>
                    <a:pt x="663" y="158"/>
                    <a:pt x="663" y="158"/>
                    <a:pt x="663" y="158"/>
                  </a:cubicBezTo>
                  <a:cubicBezTo>
                    <a:pt x="673" y="158"/>
                    <a:pt x="745" y="158"/>
                    <a:pt x="762" y="158"/>
                  </a:cubicBezTo>
                  <a:cubicBezTo>
                    <a:pt x="812" y="158"/>
                    <a:pt x="848" y="146"/>
                    <a:pt x="848" y="89"/>
                  </a:cubicBezTo>
                  <a:cubicBezTo>
                    <a:pt x="848" y="31"/>
                    <a:pt x="812" y="19"/>
                    <a:pt x="763" y="19"/>
                  </a:cubicBezTo>
                  <a:close/>
                  <a:moveTo>
                    <a:pt x="758" y="116"/>
                  </a:moveTo>
                  <a:cubicBezTo>
                    <a:pt x="745" y="116"/>
                    <a:pt x="674" y="116"/>
                    <a:pt x="663" y="116"/>
                  </a:cubicBezTo>
                  <a:cubicBezTo>
                    <a:pt x="663" y="65"/>
                    <a:pt x="663" y="65"/>
                    <a:pt x="663" y="65"/>
                  </a:cubicBezTo>
                  <a:cubicBezTo>
                    <a:pt x="663" y="65"/>
                    <a:pt x="740" y="65"/>
                    <a:pt x="757" y="65"/>
                  </a:cubicBezTo>
                  <a:cubicBezTo>
                    <a:pt x="780" y="65"/>
                    <a:pt x="786" y="71"/>
                    <a:pt x="786" y="90"/>
                  </a:cubicBezTo>
                  <a:cubicBezTo>
                    <a:pt x="786" y="110"/>
                    <a:pt x="780" y="116"/>
                    <a:pt x="758" y="116"/>
                  </a:cubicBezTo>
                  <a:close/>
                  <a:moveTo>
                    <a:pt x="866" y="19"/>
                  </a:moveTo>
                  <a:cubicBezTo>
                    <a:pt x="1134" y="19"/>
                    <a:pt x="1134" y="19"/>
                    <a:pt x="1134" y="19"/>
                  </a:cubicBezTo>
                  <a:cubicBezTo>
                    <a:pt x="1134" y="65"/>
                    <a:pt x="1134" y="65"/>
                    <a:pt x="1134" y="65"/>
                  </a:cubicBezTo>
                  <a:cubicBezTo>
                    <a:pt x="1030" y="65"/>
                    <a:pt x="1030" y="65"/>
                    <a:pt x="1030" y="65"/>
                  </a:cubicBezTo>
                  <a:cubicBezTo>
                    <a:pt x="1030" y="202"/>
                    <a:pt x="1030" y="202"/>
                    <a:pt x="1030" y="202"/>
                  </a:cubicBezTo>
                  <a:cubicBezTo>
                    <a:pt x="969" y="202"/>
                    <a:pt x="969" y="202"/>
                    <a:pt x="969" y="202"/>
                  </a:cubicBezTo>
                  <a:cubicBezTo>
                    <a:pt x="969" y="65"/>
                    <a:pt x="969" y="65"/>
                    <a:pt x="969" y="65"/>
                  </a:cubicBezTo>
                  <a:cubicBezTo>
                    <a:pt x="866" y="65"/>
                    <a:pt x="866" y="65"/>
                    <a:pt x="866" y="65"/>
                  </a:cubicBezTo>
                  <a:lnTo>
                    <a:pt x="866" y="19"/>
                  </a:lnTo>
                  <a:close/>
                  <a:moveTo>
                    <a:pt x="1169" y="19"/>
                  </a:moveTo>
                  <a:cubicBezTo>
                    <a:pt x="1230" y="19"/>
                    <a:pt x="1230" y="19"/>
                    <a:pt x="1230" y="19"/>
                  </a:cubicBezTo>
                  <a:cubicBezTo>
                    <a:pt x="1230" y="202"/>
                    <a:pt x="1230" y="202"/>
                    <a:pt x="1230" y="202"/>
                  </a:cubicBezTo>
                  <a:cubicBezTo>
                    <a:pt x="1169" y="202"/>
                    <a:pt x="1169" y="202"/>
                    <a:pt x="1169" y="202"/>
                  </a:cubicBezTo>
                  <a:lnTo>
                    <a:pt x="1169" y="19"/>
                  </a:lnTo>
                  <a:close/>
                  <a:moveTo>
                    <a:pt x="1416" y="14"/>
                  </a:moveTo>
                  <a:cubicBezTo>
                    <a:pt x="1312" y="14"/>
                    <a:pt x="1265" y="30"/>
                    <a:pt x="1265" y="111"/>
                  </a:cubicBezTo>
                  <a:cubicBezTo>
                    <a:pt x="1265" y="191"/>
                    <a:pt x="1311" y="207"/>
                    <a:pt x="1416" y="207"/>
                  </a:cubicBezTo>
                  <a:cubicBezTo>
                    <a:pt x="1520" y="207"/>
                    <a:pt x="1567" y="191"/>
                    <a:pt x="1567" y="110"/>
                  </a:cubicBezTo>
                  <a:cubicBezTo>
                    <a:pt x="1567" y="30"/>
                    <a:pt x="1520" y="14"/>
                    <a:pt x="1416" y="14"/>
                  </a:cubicBezTo>
                  <a:close/>
                  <a:moveTo>
                    <a:pt x="1416" y="162"/>
                  </a:moveTo>
                  <a:cubicBezTo>
                    <a:pt x="1350" y="162"/>
                    <a:pt x="1332" y="158"/>
                    <a:pt x="1332" y="110"/>
                  </a:cubicBezTo>
                  <a:cubicBezTo>
                    <a:pt x="1332" y="63"/>
                    <a:pt x="1350" y="60"/>
                    <a:pt x="1416" y="60"/>
                  </a:cubicBezTo>
                  <a:cubicBezTo>
                    <a:pt x="1481" y="60"/>
                    <a:pt x="1501" y="63"/>
                    <a:pt x="1501" y="111"/>
                  </a:cubicBezTo>
                  <a:cubicBezTo>
                    <a:pt x="1501" y="158"/>
                    <a:pt x="1483" y="162"/>
                    <a:pt x="1416" y="162"/>
                  </a:cubicBezTo>
                  <a:close/>
                  <a:moveTo>
                    <a:pt x="1585" y="19"/>
                  </a:moveTo>
                  <a:cubicBezTo>
                    <a:pt x="1585" y="19"/>
                    <a:pt x="1585" y="19"/>
                    <a:pt x="1585" y="19"/>
                  </a:cubicBezTo>
                  <a:cubicBezTo>
                    <a:pt x="1588" y="18"/>
                    <a:pt x="1589" y="17"/>
                    <a:pt x="1589" y="15"/>
                  </a:cubicBezTo>
                  <a:cubicBezTo>
                    <a:pt x="1589" y="13"/>
                    <a:pt x="1588" y="11"/>
                    <a:pt x="1587" y="11"/>
                  </a:cubicBezTo>
                  <a:cubicBezTo>
                    <a:pt x="1586" y="10"/>
                    <a:pt x="1585" y="9"/>
                    <a:pt x="1581" y="9"/>
                  </a:cubicBezTo>
                  <a:cubicBezTo>
                    <a:pt x="1578" y="9"/>
                    <a:pt x="1576" y="9"/>
                    <a:pt x="1574" y="10"/>
                  </a:cubicBezTo>
                  <a:cubicBezTo>
                    <a:pt x="1574" y="28"/>
                    <a:pt x="1574" y="28"/>
                    <a:pt x="1574" y="28"/>
                  </a:cubicBezTo>
                  <a:cubicBezTo>
                    <a:pt x="1578" y="28"/>
                    <a:pt x="1578" y="28"/>
                    <a:pt x="1578" y="28"/>
                  </a:cubicBezTo>
                  <a:cubicBezTo>
                    <a:pt x="1578" y="21"/>
                    <a:pt x="1578" y="21"/>
                    <a:pt x="1578" y="21"/>
                  </a:cubicBezTo>
                  <a:cubicBezTo>
                    <a:pt x="1580" y="21"/>
                    <a:pt x="1580" y="21"/>
                    <a:pt x="1580" y="21"/>
                  </a:cubicBezTo>
                  <a:cubicBezTo>
                    <a:pt x="1583" y="21"/>
                    <a:pt x="1584" y="22"/>
                    <a:pt x="1584" y="23"/>
                  </a:cubicBezTo>
                  <a:cubicBezTo>
                    <a:pt x="1585" y="26"/>
                    <a:pt x="1585" y="27"/>
                    <a:pt x="1586" y="28"/>
                  </a:cubicBezTo>
                  <a:cubicBezTo>
                    <a:pt x="1590" y="28"/>
                    <a:pt x="1590" y="28"/>
                    <a:pt x="1590" y="28"/>
                  </a:cubicBezTo>
                  <a:cubicBezTo>
                    <a:pt x="1590" y="27"/>
                    <a:pt x="1589" y="26"/>
                    <a:pt x="1589" y="23"/>
                  </a:cubicBezTo>
                  <a:cubicBezTo>
                    <a:pt x="1588" y="21"/>
                    <a:pt x="1587" y="20"/>
                    <a:pt x="1585" y="19"/>
                  </a:cubicBezTo>
                  <a:close/>
                  <a:moveTo>
                    <a:pt x="1580" y="18"/>
                  </a:moveTo>
                  <a:cubicBezTo>
                    <a:pt x="1579" y="18"/>
                    <a:pt x="1579" y="18"/>
                    <a:pt x="1579" y="18"/>
                  </a:cubicBezTo>
                  <a:cubicBezTo>
                    <a:pt x="1579" y="12"/>
                    <a:pt x="1579" y="12"/>
                    <a:pt x="1579" y="12"/>
                  </a:cubicBezTo>
                  <a:cubicBezTo>
                    <a:pt x="1579" y="12"/>
                    <a:pt x="1580" y="12"/>
                    <a:pt x="1581" y="12"/>
                  </a:cubicBezTo>
                  <a:cubicBezTo>
                    <a:pt x="1583" y="12"/>
                    <a:pt x="1585" y="13"/>
                    <a:pt x="1585" y="15"/>
                  </a:cubicBezTo>
                  <a:cubicBezTo>
                    <a:pt x="1585" y="17"/>
                    <a:pt x="1583" y="18"/>
                    <a:pt x="1580" y="18"/>
                  </a:cubicBezTo>
                  <a:close/>
                  <a:moveTo>
                    <a:pt x="1581" y="0"/>
                  </a:moveTo>
                  <a:cubicBezTo>
                    <a:pt x="1571" y="0"/>
                    <a:pt x="1563" y="8"/>
                    <a:pt x="1563" y="18"/>
                  </a:cubicBezTo>
                  <a:cubicBezTo>
                    <a:pt x="1563" y="29"/>
                    <a:pt x="1571" y="37"/>
                    <a:pt x="1581" y="37"/>
                  </a:cubicBezTo>
                  <a:cubicBezTo>
                    <a:pt x="1592" y="37"/>
                    <a:pt x="1600" y="29"/>
                    <a:pt x="1600" y="18"/>
                  </a:cubicBezTo>
                  <a:cubicBezTo>
                    <a:pt x="1600" y="8"/>
                    <a:pt x="1592" y="0"/>
                    <a:pt x="1581" y="0"/>
                  </a:cubicBezTo>
                  <a:close/>
                  <a:moveTo>
                    <a:pt x="1581" y="33"/>
                  </a:moveTo>
                  <a:cubicBezTo>
                    <a:pt x="1573" y="33"/>
                    <a:pt x="1567" y="26"/>
                    <a:pt x="1567" y="18"/>
                  </a:cubicBezTo>
                  <a:cubicBezTo>
                    <a:pt x="1567" y="10"/>
                    <a:pt x="1573" y="4"/>
                    <a:pt x="1581" y="4"/>
                  </a:cubicBezTo>
                  <a:cubicBezTo>
                    <a:pt x="1589" y="4"/>
                    <a:pt x="1595" y="10"/>
                    <a:pt x="1595" y="19"/>
                  </a:cubicBezTo>
                  <a:cubicBezTo>
                    <a:pt x="1595" y="26"/>
                    <a:pt x="1589" y="33"/>
                    <a:pt x="1581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2525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0E5B-649C-004D-A626-BD8B3EFA1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4860"/>
            <a:ext cx="9144000" cy="1785104"/>
          </a:xfrm>
        </p:spPr>
        <p:txBody>
          <a:bodyPr wrap="square" anchor="b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3C6E89-02FB-3A4D-BB86-778583525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424732"/>
          </a:xfrm>
        </p:spPr>
        <p:txBody>
          <a:bodyPr wrap="square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4EAECF-591F-594B-9A28-2C2C28F547C7}"/>
              </a:ext>
            </a:extLst>
          </p:cNvPr>
          <p:cNvSpPr txBox="1">
            <a:spLocks/>
          </p:cNvSpPr>
          <p:nvPr userDrawn="1"/>
        </p:nvSpPr>
        <p:spPr>
          <a:xfrm>
            <a:off x="193375" y="6455779"/>
            <a:ext cx="436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903CD-97C8-2442-8096-4622611889CD}" type="slidenum">
              <a:rPr lang="en-US" sz="800" b="0" i="0" smtClean="0">
                <a:solidFill>
                  <a:schemeClr val="bg1"/>
                </a:solidFill>
                <a:latin typeface="Harmonia Sans Std" panose="020B0502030402020204" pitchFamily="34" charset="77"/>
              </a:rPr>
              <a:pPr/>
              <a:t>‹#›</a:t>
            </a:fld>
            <a:endParaRPr lang="en-US" sz="800" b="0" i="0">
              <a:solidFill>
                <a:schemeClr val="bg1"/>
              </a:solidFill>
              <a:latin typeface="Harmonia Sans Std" panose="020B0502030402020204" pitchFamily="34" charset="77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E500A945-8029-DB42-B3EC-118EBA985D63}"/>
              </a:ext>
            </a:extLst>
          </p:cNvPr>
          <p:cNvSpPr txBox="1">
            <a:spLocks/>
          </p:cNvSpPr>
          <p:nvPr userDrawn="1"/>
        </p:nvSpPr>
        <p:spPr>
          <a:xfrm>
            <a:off x="518771" y="64557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>
                <a:solidFill>
                  <a:schemeClr val="bg1"/>
                </a:solidFill>
                <a:latin typeface="Harmonia Sans Std" panose="020B0502030402020204" pitchFamily="34" charset="77"/>
              </a:rPr>
              <a:t>© 2019 Apptio, All rights reserved.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0DEA51-D0C8-DF48-91E5-F77C6419E44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041963" y="6546889"/>
            <a:ext cx="703200" cy="187249"/>
            <a:chOff x="118" y="883"/>
            <a:chExt cx="5528" cy="147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5D1031A-9333-684D-9415-35C106DDE18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18" y="883"/>
              <a:ext cx="1469" cy="1472"/>
            </a:xfrm>
            <a:custGeom>
              <a:avLst/>
              <a:gdLst>
                <a:gd name="T0" fmla="*/ 408 w 621"/>
                <a:gd name="T1" fmla="*/ 507 h 620"/>
                <a:gd name="T2" fmla="*/ 445 w 621"/>
                <a:gd name="T3" fmla="*/ 538 h 620"/>
                <a:gd name="T4" fmla="*/ 439 w 621"/>
                <a:gd name="T5" fmla="*/ 593 h 620"/>
                <a:gd name="T6" fmla="*/ 386 w 621"/>
                <a:gd name="T7" fmla="*/ 564 h 620"/>
                <a:gd name="T8" fmla="*/ 575 w 621"/>
                <a:gd name="T9" fmla="*/ 331 h 620"/>
                <a:gd name="T10" fmla="*/ 621 w 621"/>
                <a:gd name="T11" fmla="*/ 321 h 620"/>
                <a:gd name="T12" fmla="*/ 621 w 621"/>
                <a:gd name="T13" fmla="*/ 299 h 620"/>
                <a:gd name="T14" fmla="*/ 575 w 621"/>
                <a:gd name="T15" fmla="*/ 289 h 620"/>
                <a:gd name="T16" fmla="*/ 524 w 621"/>
                <a:gd name="T17" fmla="*/ 257 h 620"/>
                <a:gd name="T18" fmla="*/ 556 w 621"/>
                <a:gd name="T19" fmla="*/ 208 h 620"/>
                <a:gd name="T20" fmla="*/ 583 w 621"/>
                <a:gd name="T21" fmla="*/ 161 h 620"/>
                <a:gd name="T22" fmla="*/ 550 w 621"/>
                <a:gd name="T23" fmla="*/ 198 h 620"/>
                <a:gd name="T24" fmla="*/ 487 w 621"/>
                <a:gd name="T25" fmla="*/ 177 h 620"/>
                <a:gd name="T26" fmla="*/ 528 w 621"/>
                <a:gd name="T27" fmla="*/ 159 h 620"/>
                <a:gd name="T28" fmla="*/ 537 w 621"/>
                <a:gd name="T29" fmla="*/ 98 h 620"/>
                <a:gd name="T30" fmla="*/ 510 w 621"/>
                <a:gd name="T31" fmla="*/ 137 h 620"/>
                <a:gd name="T32" fmla="*/ 454 w 621"/>
                <a:gd name="T33" fmla="*/ 143 h 620"/>
                <a:gd name="T34" fmla="*/ 491 w 621"/>
                <a:gd name="T35" fmla="*/ 116 h 620"/>
                <a:gd name="T36" fmla="*/ 478 w 621"/>
                <a:gd name="T37" fmla="*/ 48 h 620"/>
                <a:gd name="T38" fmla="*/ 416 w 621"/>
                <a:gd name="T39" fmla="*/ 66 h 620"/>
                <a:gd name="T40" fmla="*/ 387 w 621"/>
                <a:gd name="T41" fmla="*/ 104 h 620"/>
                <a:gd name="T42" fmla="*/ 384 w 621"/>
                <a:gd name="T43" fmla="*/ 55 h 620"/>
                <a:gd name="T44" fmla="*/ 365 w 621"/>
                <a:gd name="T45" fmla="*/ 4 h 620"/>
                <a:gd name="T46" fmla="*/ 344 w 621"/>
                <a:gd name="T47" fmla="*/ 47 h 620"/>
                <a:gd name="T48" fmla="*/ 325 w 621"/>
                <a:gd name="T49" fmla="*/ 91 h 620"/>
                <a:gd name="T50" fmla="*/ 319 w 621"/>
                <a:gd name="T51" fmla="*/ 45 h 620"/>
                <a:gd name="T52" fmla="*/ 311 w 621"/>
                <a:gd name="T53" fmla="*/ 0 h 620"/>
                <a:gd name="T54" fmla="*/ 311 w 621"/>
                <a:gd name="T55" fmla="*/ 620 h 620"/>
                <a:gd name="T56" fmla="*/ 317 w 621"/>
                <a:gd name="T57" fmla="*/ 575 h 620"/>
                <a:gd name="T58" fmla="*/ 338 w 621"/>
                <a:gd name="T59" fmla="*/ 619 h 620"/>
                <a:gd name="T60" fmla="*/ 353 w 621"/>
                <a:gd name="T61" fmla="*/ 571 h 620"/>
                <a:gd name="T62" fmla="*/ 331 w 621"/>
                <a:gd name="T63" fmla="*/ 529 h 620"/>
                <a:gd name="T64" fmla="*/ 311 w 621"/>
                <a:gd name="T65" fmla="*/ 484 h 620"/>
                <a:gd name="T66" fmla="*/ 311 w 621"/>
                <a:gd name="T67" fmla="*/ 136 h 620"/>
                <a:gd name="T68" fmla="*/ 409 w 621"/>
                <a:gd name="T69" fmla="*/ 113 h 620"/>
                <a:gd name="T70" fmla="*/ 403 w 621"/>
                <a:gd name="T71" fmla="*/ 162 h 620"/>
                <a:gd name="T72" fmla="*/ 512 w 621"/>
                <a:gd name="T73" fmla="*/ 222 h 620"/>
                <a:gd name="T74" fmla="*/ 477 w 621"/>
                <a:gd name="T75" fmla="*/ 258 h 620"/>
                <a:gd name="T76" fmla="*/ 459 w 621"/>
                <a:gd name="T77" fmla="*/ 402 h 620"/>
                <a:gd name="T78" fmla="*/ 479 w 621"/>
                <a:gd name="T79" fmla="*/ 451 h 620"/>
                <a:gd name="T80" fmla="*/ 504 w 621"/>
                <a:gd name="T81" fmla="*/ 491 h 620"/>
                <a:gd name="T82" fmla="*/ 572 w 621"/>
                <a:gd name="T83" fmla="*/ 478 h 620"/>
                <a:gd name="T84" fmla="*/ 553 w 621"/>
                <a:gd name="T85" fmla="*/ 417 h 620"/>
                <a:gd name="T86" fmla="*/ 518 w 621"/>
                <a:gd name="T87" fmla="*/ 384 h 620"/>
                <a:gd name="T88" fmla="*/ 565 w 621"/>
                <a:gd name="T89" fmla="*/ 385 h 620"/>
                <a:gd name="T90" fmla="*/ 616 w 621"/>
                <a:gd name="T91" fmla="*/ 365 h 620"/>
                <a:gd name="T92" fmla="*/ 574 w 621"/>
                <a:gd name="T93" fmla="*/ 346 h 620"/>
                <a:gd name="T94" fmla="*/ 530 w 621"/>
                <a:gd name="T95" fmla="*/ 328 h 620"/>
                <a:gd name="T96" fmla="*/ 483 w 621"/>
                <a:gd name="T97" fmla="*/ 510 h 620"/>
                <a:gd name="T98" fmla="*/ 430 w 621"/>
                <a:gd name="T99" fmla="*/ 494 h 620"/>
                <a:gd name="T100" fmla="*/ 387 w 621"/>
                <a:gd name="T101" fmla="*/ 467 h 620"/>
                <a:gd name="T102" fmla="*/ 425 w 621"/>
                <a:gd name="T103" fmla="*/ 498 h 620"/>
                <a:gd name="T104" fmla="*/ 477 w 621"/>
                <a:gd name="T105" fmla="*/ 517 h 620"/>
                <a:gd name="T106" fmla="*/ 522 w 621"/>
                <a:gd name="T107" fmla="*/ 538 h 620"/>
                <a:gd name="T108" fmla="*/ 483 w 621"/>
                <a:gd name="T109" fmla="*/ 51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1" h="620">
                  <a:moveTo>
                    <a:pt x="373" y="521"/>
                  </a:moveTo>
                  <a:cubicBezTo>
                    <a:pt x="385" y="517"/>
                    <a:pt x="397" y="512"/>
                    <a:pt x="408" y="507"/>
                  </a:cubicBezTo>
                  <a:cubicBezTo>
                    <a:pt x="431" y="546"/>
                    <a:pt x="431" y="546"/>
                    <a:pt x="431" y="546"/>
                  </a:cubicBezTo>
                  <a:cubicBezTo>
                    <a:pt x="432" y="546"/>
                    <a:pt x="444" y="539"/>
                    <a:pt x="445" y="538"/>
                  </a:cubicBezTo>
                  <a:cubicBezTo>
                    <a:pt x="468" y="577"/>
                    <a:pt x="468" y="577"/>
                    <a:pt x="468" y="577"/>
                  </a:cubicBezTo>
                  <a:cubicBezTo>
                    <a:pt x="459" y="583"/>
                    <a:pt x="449" y="588"/>
                    <a:pt x="439" y="593"/>
                  </a:cubicBezTo>
                  <a:cubicBezTo>
                    <a:pt x="420" y="552"/>
                    <a:pt x="420" y="552"/>
                    <a:pt x="420" y="552"/>
                  </a:cubicBezTo>
                  <a:cubicBezTo>
                    <a:pt x="409" y="557"/>
                    <a:pt x="398" y="561"/>
                    <a:pt x="386" y="564"/>
                  </a:cubicBezTo>
                  <a:lnTo>
                    <a:pt x="373" y="521"/>
                  </a:lnTo>
                  <a:close/>
                  <a:moveTo>
                    <a:pt x="575" y="331"/>
                  </a:moveTo>
                  <a:cubicBezTo>
                    <a:pt x="575" y="328"/>
                    <a:pt x="575" y="324"/>
                    <a:pt x="576" y="320"/>
                  </a:cubicBezTo>
                  <a:cubicBezTo>
                    <a:pt x="621" y="321"/>
                    <a:pt x="621" y="321"/>
                    <a:pt x="621" y="321"/>
                  </a:cubicBezTo>
                  <a:cubicBezTo>
                    <a:pt x="621" y="317"/>
                    <a:pt x="621" y="314"/>
                    <a:pt x="621" y="310"/>
                  </a:cubicBezTo>
                  <a:cubicBezTo>
                    <a:pt x="621" y="306"/>
                    <a:pt x="621" y="303"/>
                    <a:pt x="621" y="299"/>
                  </a:cubicBezTo>
                  <a:cubicBezTo>
                    <a:pt x="576" y="301"/>
                    <a:pt x="576" y="301"/>
                    <a:pt x="576" y="301"/>
                  </a:cubicBezTo>
                  <a:cubicBezTo>
                    <a:pt x="575" y="297"/>
                    <a:pt x="575" y="293"/>
                    <a:pt x="575" y="289"/>
                  </a:cubicBezTo>
                  <a:cubicBezTo>
                    <a:pt x="530" y="292"/>
                    <a:pt x="530" y="292"/>
                    <a:pt x="530" y="292"/>
                  </a:cubicBezTo>
                  <a:cubicBezTo>
                    <a:pt x="529" y="280"/>
                    <a:pt x="527" y="268"/>
                    <a:pt x="524" y="257"/>
                  </a:cubicBezTo>
                  <a:cubicBezTo>
                    <a:pt x="568" y="246"/>
                    <a:pt x="568" y="246"/>
                    <a:pt x="568" y="246"/>
                  </a:cubicBezTo>
                  <a:cubicBezTo>
                    <a:pt x="565" y="233"/>
                    <a:pt x="561" y="220"/>
                    <a:pt x="556" y="208"/>
                  </a:cubicBezTo>
                  <a:cubicBezTo>
                    <a:pt x="597" y="191"/>
                    <a:pt x="597" y="191"/>
                    <a:pt x="597" y="191"/>
                  </a:cubicBezTo>
                  <a:cubicBezTo>
                    <a:pt x="593" y="181"/>
                    <a:pt x="588" y="171"/>
                    <a:pt x="583" y="161"/>
                  </a:cubicBezTo>
                  <a:cubicBezTo>
                    <a:pt x="543" y="183"/>
                    <a:pt x="543" y="183"/>
                    <a:pt x="543" y="183"/>
                  </a:cubicBezTo>
                  <a:cubicBezTo>
                    <a:pt x="545" y="188"/>
                    <a:pt x="548" y="193"/>
                    <a:pt x="550" y="198"/>
                  </a:cubicBezTo>
                  <a:cubicBezTo>
                    <a:pt x="510" y="217"/>
                    <a:pt x="510" y="217"/>
                    <a:pt x="510" y="217"/>
                  </a:cubicBezTo>
                  <a:cubicBezTo>
                    <a:pt x="503" y="202"/>
                    <a:pt x="497" y="190"/>
                    <a:pt x="487" y="177"/>
                  </a:cubicBezTo>
                  <a:cubicBezTo>
                    <a:pt x="522" y="150"/>
                    <a:pt x="522" y="150"/>
                    <a:pt x="522" y="150"/>
                  </a:cubicBezTo>
                  <a:cubicBezTo>
                    <a:pt x="525" y="153"/>
                    <a:pt x="525" y="155"/>
                    <a:pt x="528" y="159"/>
                  </a:cubicBezTo>
                  <a:cubicBezTo>
                    <a:pt x="565" y="133"/>
                    <a:pt x="565" y="133"/>
                    <a:pt x="565" y="133"/>
                  </a:cubicBezTo>
                  <a:cubicBezTo>
                    <a:pt x="557" y="120"/>
                    <a:pt x="547" y="109"/>
                    <a:pt x="537" y="98"/>
                  </a:cubicBezTo>
                  <a:cubicBezTo>
                    <a:pt x="504" y="129"/>
                    <a:pt x="504" y="129"/>
                    <a:pt x="504" y="129"/>
                  </a:cubicBezTo>
                  <a:cubicBezTo>
                    <a:pt x="507" y="133"/>
                    <a:pt x="507" y="133"/>
                    <a:pt x="510" y="137"/>
                  </a:cubicBezTo>
                  <a:cubicBezTo>
                    <a:pt x="476" y="166"/>
                    <a:pt x="476" y="166"/>
                    <a:pt x="476" y="166"/>
                  </a:cubicBezTo>
                  <a:cubicBezTo>
                    <a:pt x="468" y="156"/>
                    <a:pt x="463" y="151"/>
                    <a:pt x="454" y="143"/>
                  </a:cubicBezTo>
                  <a:cubicBezTo>
                    <a:pt x="483" y="109"/>
                    <a:pt x="483" y="109"/>
                    <a:pt x="483" y="109"/>
                  </a:cubicBezTo>
                  <a:cubicBezTo>
                    <a:pt x="486" y="112"/>
                    <a:pt x="488" y="114"/>
                    <a:pt x="491" y="116"/>
                  </a:cubicBezTo>
                  <a:cubicBezTo>
                    <a:pt x="522" y="82"/>
                    <a:pt x="522" y="82"/>
                    <a:pt x="522" y="82"/>
                  </a:cubicBezTo>
                  <a:cubicBezTo>
                    <a:pt x="508" y="70"/>
                    <a:pt x="493" y="58"/>
                    <a:pt x="478" y="48"/>
                  </a:cubicBezTo>
                  <a:cubicBezTo>
                    <a:pt x="453" y="87"/>
                    <a:pt x="453" y="87"/>
                    <a:pt x="453" y="87"/>
                  </a:cubicBezTo>
                  <a:cubicBezTo>
                    <a:pt x="440" y="78"/>
                    <a:pt x="431" y="72"/>
                    <a:pt x="416" y="66"/>
                  </a:cubicBezTo>
                  <a:cubicBezTo>
                    <a:pt x="399" y="108"/>
                    <a:pt x="399" y="108"/>
                    <a:pt x="399" y="108"/>
                  </a:cubicBezTo>
                  <a:cubicBezTo>
                    <a:pt x="397" y="107"/>
                    <a:pt x="389" y="104"/>
                    <a:pt x="387" y="104"/>
                  </a:cubicBezTo>
                  <a:cubicBezTo>
                    <a:pt x="403" y="61"/>
                    <a:pt x="403" y="61"/>
                    <a:pt x="403" y="61"/>
                  </a:cubicBezTo>
                  <a:cubicBezTo>
                    <a:pt x="397" y="59"/>
                    <a:pt x="391" y="57"/>
                    <a:pt x="384" y="55"/>
                  </a:cubicBezTo>
                  <a:cubicBezTo>
                    <a:pt x="397" y="12"/>
                    <a:pt x="397" y="12"/>
                    <a:pt x="397" y="12"/>
                  </a:cubicBezTo>
                  <a:cubicBezTo>
                    <a:pt x="386" y="9"/>
                    <a:pt x="376" y="6"/>
                    <a:pt x="365" y="4"/>
                  </a:cubicBezTo>
                  <a:cubicBezTo>
                    <a:pt x="357" y="49"/>
                    <a:pt x="357" y="49"/>
                    <a:pt x="357" y="49"/>
                  </a:cubicBezTo>
                  <a:cubicBezTo>
                    <a:pt x="353" y="48"/>
                    <a:pt x="348" y="47"/>
                    <a:pt x="344" y="47"/>
                  </a:cubicBezTo>
                  <a:cubicBezTo>
                    <a:pt x="338" y="92"/>
                    <a:pt x="338" y="92"/>
                    <a:pt x="338" y="92"/>
                  </a:cubicBezTo>
                  <a:cubicBezTo>
                    <a:pt x="336" y="91"/>
                    <a:pt x="327" y="91"/>
                    <a:pt x="325" y="9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4" y="45"/>
                    <a:pt x="325" y="45"/>
                    <a:pt x="319" y="45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17" y="0"/>
                    <a:pt x="314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14" y="620"/>
                    <a:pt x="315" y="620"/>
                    <a:pt x="318" y="620"/>
                  </a:cubicBezTo>
                  <a:cubicBezTo>
                    <a:pt x="317" y="575"/>
                    <a:pt x="317" y="575"/>
                    <a:pt x="317" y="575"/>
                  </a:cubicBezTo>
                  <a:cubicBezTo>
                    <a:pt x="322" y="575"/>
                    <a:pt x="328" y="575"/>
                    <a:pt x="333" y="574"/>
                  </a:cubicBezTo>
                  <a:cubicBezTo>
                    <a:pt x="338" y="619"/>
                    <a:pt x="338" y="619"/>
                    <a:pt x="338" y="619"/>
                  </a:cubicBezTo>
                  <a:cubicBezTo>
                    <a:pt x="340" y="619"/>
                    <a:pt x="361" y="616"/>
                    <a:pt x="363" y="616"/>
                  </a:cubicBezTo>
                  <a:cubicBezTo>
                    <a:pt x="353" y="571"/>
                    <a:pt x="353" y="571"/>
                    <a:pt x="353" y="571"/>
                  </a:cubicBezTo>
                  <a:cubicBezTo>
                    <a:pt x="352" y="571"/>
                    <a:pt x="341" y="573"/>
                    <a:pt x="335" y="574"/>
                  </a:cubicBezTo>
                  <a:cubicBezTo>
                    <a:pt x="331" y="529"/>
                    <a:pt x="331" y="529"/>
                    <a:pt x="331" y="529"/>
                  </a:cubicBezTo>
                  <a:cubicBezTo>
                    <a:pt x="324" y="529"/>
                    <a:pt x="317" y="530"/>
                    <a:pt x="311" y="530"/>
                  </a:cubicBezTo>
                  <a:cubicBezTo>
                    <a:pt x="311" y="484"/>
                    <a:pt x="311" y="484"/>
                    <a:pt x="311" y="484"/>
                  </a:cubicBezTo>
                  <a:cubicBezTo>
                    <a:pt x="214" y="484"/>
                    <a:pt x="136" y="406"/>
                    <a:pt x="136" y="310"/>
                  </a:cubicBezTo>
                  <a:cubicBezTo>
                    <a:pt x="136" y="214"/>
                    <a:pt x="214" y="136"/>
                    <a:pt x="311" y="136"/>
                  </a:cubicBezTo>
                  <a:cubicBezTo>
                    <a:pt x="338" y="136"/>
                    <a:pt x="364" y="142"/>
                    <a:pt x="388" y="154"/>
                  </a:cubicBezTo>
                  <a:cubicBezTo>
                    <a:pt x="409" y="113"/>
                    <a:pt x="409" y="113"/>
                    <a:pt x="409" y="113"/>
                  </a:cubicBezTo>
                  <a:cubicBezTo>
                    <a:pt x="412" y="115"/>
                    <a:pt x="421" y="121"/>
                    <a:pt x="424" y="122"/>
                  </a:cubicBezTo>
                  <a:cubicBezTo>
                    <a:pt x="403" y="162"/>
                    <a:pt x="403" y="162"/>
                    <a:pt x="403" y="162"/>
                  </a:cubicBezTo>
                  <a:cubicBezTo>
                    <a:pt x="433" y="181"/>
                    <a:pt x="456" y="208"/>
                    <a:pt x="470" y="240"/>
                  </a:cubicBezTo>
                  <a:cubicBezTo>
                    <a:pt x="512" y="222"/>
                    <a:pt x="512" y="222"/>
                    <a:pt x="512" y="222"/>
                  </a:cubicBezTo>
                  <a:cubicBezTo>
                    <a:pt x="513" y="225"/>
                    <a:pt x="518" y="237"/>
                    <a:pt x="519" y="241"/>
                  </a:cubicBezTo>
                  <a:cubicBezTo>
                    <a:pt x="477" y="258"/>
                    <a:pt x="477" y="258"/>
                    <a:pt x="477" y="258"/>
                  </a:cubicBezTo>
                  <a:cubicBezTo>
                    <a:pt x="482" y="274"/>
                    <a:pt x="485" y="292"/>
                    <a:pt x="485" y="310"/>
                  </a:cubicBezTo>
                  <a:cubicBezTo>
                    <a:pt x="485" y="343"/>
                    <a:pt x="476" y="375"/>
                    <a:pt x="459" y="402"/>
                  </a:cubicBezTo>
                  <a:cubicBezTo>
                    <a:pt x="497" y="426"/>
                    <a:pt x="497" y="426"/>
                    <a:pt x="497" y="426"/>
                  </a:cubicBezTo>
                  <a:cubicBezTo>
                    <a:pt x="491" y="435"/>
                    <a:pt x="486" y="443"/>
                    <a:pt x="479" y="451"/>
                  </a:cubicBezTo>
                  <a:cubicBezTo>
                    <a:pt x="513" y="480"/>
                    <a:pt x="513" y="480"/>
                    <a:pt x="513" y="480"/>
                  </a:cubicBezTo>
                  <a:cubicBezTo>
                    <a:pt x="510" y="484"/>
                    <a:pt x="507" y="487"/>
                    <a:pt x="504" y="491"/>
                  </a:cubicBezTo>
                  <a:cubicBezTo>
                    <a:pt x="537" y="522"/>
                    <a:pt x="537" y="522"/>
                    <a:pt x="537" y="522"/>
                  </a:cubicBezTo>
                  <a:cubicBezTo>
                    <a:pt x="550" y="508"/>
                    <a:pt x="562" y="494"/>
                    <a:pt x="572" y="478"/>
                  </a:cubicBezTo>
                  <a:cubicBezTo>
                    <a:pt x="533" y="454"/>
                    <a:pt x="533" y="454"/>
                    <a:pt x="533" y="454"/>
                  </a:cubicBezTo>
                  <a:cubicBezTo>
                    <a:pt x="541" y="442"/>
                    <a:pt x="548" y="430"/>
                    <a:pt x="553" y="417"/>
                  </a:cubicBezTo>
                  <a:cubicBezTo>
                    <a:pt x="512" y="397"/>
                    <a:pt x="512" y="397"/>
                    <a:pt x="512" y="397"/>
                  </a:cubicBezTo>
                  <a:cubicBezTo>
                    <a:pt x="513" y="395"/>
                    <a:pt x="517" y="386"/>
                    <a:pt x="518" y="384"/>
                  </a:cubicBezTo>
                  <a:cubicBezTo>
                    <a:pt x="561" y="399"/>
                    <a:pt x="561" y="399"/>
                    <a:pt x="561" y="399"/>
                  </a:cubicBezTo>
                  <a:cubicBezTo>
                    <a:pt x="562" y="394"/>
                    <a:pt x="564" y="390"/>
                    <a:pt x="565" y="385"/>
                  </a:cubicBezTo>
                  <a:cubicBezTo>
                    <a:pt x="608" y="398"/>
                    <a:pt x="608" y="398"/>
                    <a:pt x="608" y="398"/>
                  </a:cubicBezTo>
                  <a:cubicBezTo>
                    <a:pt x="612" y="387"/>
                    <a:pt x="614" y="376"/>
                    <a:pt x="616" y="365"/>
                  </a:cubicBezTo>
                  <a:cubicBezTo>
                    <a:pt x="572" y="357"/>
                    <a:pt x="572" y="357"/>
                    <a:pt x="572" y="357"/>
                  </a:cubicBezTo>
                  <a:cubicBezTo>
                    <a:pt x="573" y="352"/>
                    <a:pt x="574" y="351"/>
                    <a:pt x="574" y="346"/>
                  </a:cubicBezTo>
                  <a:cubicBezTo>
                    <a:pt x="529" y="341"/>
                    <a:pt x="529" y="341"/>
                    <a:pt x="529" y="341"/>
                  </a:cubicBezTo>
                  <a:cubicBezTo>
                    <a:pt x="529" y="338"/>
                    <a:pt x="530" y="330"/>
                    <a:pt x="530" y="328"/>
                  </a:cubicBezTo>
                  <a:lnTo>
                    <a:pt x="575" y="331"/>
                  </a:lnTo>
                  <a:close/>
                  <a:moveTo>
                    <a:pt x="483" y="510"/>
                  </a:moveTo>
                  <a:cubicBezTo>
                    <a:pt x="454" y="476"/>
                    <a:pt x="454" y="476"/>
                    <a:pt x="454" y="476"/>
                  </a:cubicBezTo>
                  <a:cubicBezTo>
                    <a:pt x="445" y="484"/>
                    <a:pt x="440" y="488"/>
                    <a:pt x="430" y="494"/>
                  </a:cubicBezTo>
                  <a:cubicBezTo>
                    <a:pt x="406" y="456"/>
                    <a:pt x="406" y="456"/>
                    <a:pt x="406" y="456"/>
                  </a:cubicBezTo>
                  <a:cubicBezTo>
                    <a:pt x="403" y="457"/>
                    <a:pt x="387" y="467"/>
                    <a:pt x="387" y="467"/>
                  </a:cubicBezTo>
                  <a:cubicBezTo>
                    <a:pt x="408" y="507"/>
                    <a:pt x="408" y="507"/>
                    <a:pt x="408" y="507"/>
                  </a:cubicBezTo>
                  <a:cubicBezTo>
                    <a:pt x="408" y="507"/>
                    <a:pt x="425" y="498"/>
                    <a:pt x="425" y="498"/>
                  </a:cubicBezTo>
                  <a:cubicBezTo>
                    <a:pt x="449" y="536"/>
                    <a:pt x="449" y="536"/>
                    <a:pt x="449" y="536"/>
                  </a:cubicBezTo>
                  <a:cubicBezTo>
                    <a:pt x="459" y="531"/>
                    <a:pt x="468" y="524"/>
                    <a:pt x="477" y="517"/>
                  </a:cubicBezTo>
                  <a:cubicBezTo>
                    <a:pt x="505" y="552"/>
                    <a:pt x="505" y="552"/>
                    <a:pt x="505" y="552"/>
                  </a:cubicBezTo>
                  <a:cubicBezTo>
                    <a:pt x="511" y="547"/>
                    <a:pt x="516" y="543"/>
                    <a:pt x="522" y="538"/>
                  </a:cubicBezTo>
                  <a:cubicBezTo>
                    <a:pt x="491" y="504"/>
                    <a:pt x="491" y="504"/>
                    <a:pt x="491" y="504"/>
                  </a:cubicBezTo>
                  <a:cubicBezTo>
                    <a:pt x="488" y="506"/>
                    <a:pt x="486" y="508"/>
                    <a:pt x="483" y="510"/>
                  </a:cubicBezTo>
                  <a:close/>
                </a:path>
              </a:pathLst>
            </a:custGeom>
            <a:solidFill>
              <a:srgbClr val="FF67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DDAAA30-8B1F-7340-9301-1D93734359E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862" y="1358"/>
              <a:ext cx="3784" cy="491"/>
            </a:xfrm>
            <a:custGeom>
              <a:avLst/>
              <a:gdLst>
                <a:gd name="T0" fmla="*/ 0 w 1600"/>
                <a:gd name="T1" fmla="*/ 202 h 207"/>
                <a:gd name="T2" fmla="*/ 81 w 1600"/>
                <a:gd name="T3" fmla="*/ 175 h 207"/>
                <a:gd name="T4" fmla="*/ 235 w 1600"/>
                <a:gd name="T5" fmla="*/ 202 h 207"/>
                <a:gd name="T6" fmla="*/ 188 w 1600"/>
                <a:gd name="T7" fmla="*/ 18 h 207"/>
                <a:gd name="T8" fmla="*/ 108 w 1600"/>
                <a:gd name="T9" fmla="*/ 131 h 207"/>
                <a:gd name="T10" fmla="*/ 190 w 1600"/>
                <a:gd name="T11" fmla="*/ 131 h 207"/>
                <a:gd name="T12" fmla="*/ 486 w 1600"/>
                <a:gd name="T13" fmla="*/ 19 h 207"/>
                <a:gd name="T14" fmla="*/ 325 w 1600"/>
                <a:gd name="T15" fmla="*/ 202 h 207"/>
                <a:gd name="T16" fmla="*/ 386 w 1600"/>
                <a:gd name="T17" fmla="*/ 158 h 207"/>
                <a:gd name="T18" fmla="*/ 571 w 1600"/>
                <a:gd name="T19" fmla="*/ 89 h 207"/>
                <a:gd name="T20" fmla="*/ 481 w 1600"/>
                <a:gd name="T21" fmla="*/ 116 h 207"/>
                <a:gd name="T22" fmla="*/ 386 w 1600"/>
                <a:gd name="T23" fmla="*/ 65 h 207"/>
                <a:gd name="T24" fmla="*/ 509 w 1600"/>
                <a:gd name="T25" fmla="*/ 90 h 207"/>
                <a:gd name="T26" fmla="*/ 763 w 1600"/>
                <a:gd name="T27" fmla="*/ 19 h 207"/>
                <a:gd name="T28" fmla="*/ 602 w 1600"/>
                <a:gd name="T29" fmla="*/ 202 h 207"/>
                <a:gd name="T30" fmla="*/ 663 w 1600"/>
                <a:gd name="T31" fmla="*/ 158 h 207"/>
                <a:gd name="T32" fmla="*/ 848 w 1600"/>
                <a:gd name="T33" fmla="*/ 89 h 207"/>
                <a:gd name="T34" fmla="*/ 758 w 1600"/>
                <a:gd name="T35" fmla="*/ 116 h 207"/>
                <a:gd name="T36" fmla="*/ 663 w 1600"/>
                <a:gd name="T37" fmla="*/ 65 h 207"/>
                <a:gd name="T38" fmla="*/ 786 w 1600"/>
                <a:gd name="T39" fmla="*/ 90 h 207"/>
                <a:gd name="T40" fmla="*/ 866 w 1600"/>
                <a:gd name="T41" fmla="*/ 19 h 207"/>
                <a:gd name="T42" fmla="*/ 1134 w 1600"/>
                <a:gd name="T43" fmla="*/ 65 h 207"/>
                <a:gd name="T44" fmla="*/ 1030 w 1600"/>
                <a:gd name="T45" fmla="*/ 202 h 207"/>
                <a:gd name="T46" fmla="*/ 969 w 1600"/>
                <a:gd name="T47" fmla="*/ 65 h 207"/>
                <a:gd name="T48" fmla="*/ 866 w 1600"/>
                <a:gd name="T49" fmla="*/ 19 h 207"/>
                <a:gd name="T50" fmla="*/ 1230 w 1600"/>
                <a:gd name="T51" fmla="*/ 19 h 207"/>
                <a:gd name="T52" fmla="*/ 1169 w 1600"/>
                <a:gd name="T53" fmla="*/ 202 h 207"/>
                <a:gd name="T54" fmla="*/ 1416 w 1600"/>
                <a:gd name="T55" fmla="*/ 14 h 207"/>
                <a:gd name="T56" fmla="*/ 1416 w 1600"/>
                <a:gd name="T57" fmla="*/ 207 h 207"/>
                <a:gd name="T58" fmla="*/ 1416 w 1600"/>
                <a:gd name="T59" fmla="*/ 14 h 207"/>
                <a:gd name="T60" fmla="*/ 1332 w 1600"/>
                <a:gd name="T61" fmla="*/ 110 h 207"/>
                <a:gd name="T62" fmla="*/ 1501 w 1600"/>
                <a:gd name="T63" fmla="*/ 111 h 207"/>
                <a:gd name="T64" fmla="*/ 1585 w 1600"/>
                <a:gd name="T65" fmla="*/ 19 h 207"/>
                <a:gd name="T66" fmla="*/ 1589 w 1600"/>
                <a:gd name="T67" fmla="*/ 15 h 207"/>
                <a:gd name="T68" fmla="*/ 1581 w 1600"/>
                <a:gd name="T69" fmla="*/ 9 h 207"/>
                <a:gd name="T70" fmla="*/ 1574 w 1600"/>
                <a:gd name="T71" fmla="*/ 28 h 207"/>
                <a:gd name="T72" fmla="*/ 1578 w 1600"/>
                <a:gd name="T73" fmla="*/ 21 h 207"/>
                <a:gd name="T74" fmla="*/ 1584 w 1600"/>
                <a:gd name="T75" fmla="*/ 23 h 207"/>
                <a:gd name="T76" fmla="*/ 1590 w 1600"/>
                <a:gd name="T77" fmla="*/ 28 h 207"/>
                <a:gd name="T78" fmla="*/ 1585 w 1600"/>
                <a:gd name="T79" fmla="*/ 19 h 207"/>
                <a:gd name="T80" fmla="*/ 1579 w 1600"/>
                <a:gd name="T81" fmla="*/ 18 h 207"/>
                <a:gd name="T82" fmla="*/ 1581 w 1600"/>
                <a:gd name="T83" fmla="*/ 12 h 207"/>
                <a:gd name="T84" fmla="*/ 1580 w 1600"/>
                <a:gd name="T85" fmla="*/ 18 h 207"/>
                <a:gd name="T86" fmla="*/ 1563 w 1600"/>
                <a:gd name="T87" fmla="*/ 18 h 207"/>
                <a:gd name="T88" fmla="*/ 1600 w 1600"/>
                <a:gd name="T89" fmla="*/ 18 h 207"/>
                <a:gd name="T90" fmla="*/ 1581 w 1600"/>
                <a:gd name="T91" fmla="*/ 33 h 207"/>
                <a:gd name="T92" fmla="*/ 1581 w 1600"/>
                <a:gd name="T93" fmla="*/ 4 h 207"/>
                <a:gd name="T94" fmla="*/ 1581 w 1600"/>
                <a:gd name="T95" fmla="*/ 3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0" h="207">
                  <a:moveTo>
                    <a:pt x="115" y="18"/>
                  </a:moveTo>
                  <a:cubicBezTo>
                    <a:pt x="0" y="202"/>
                    <a:pt x="0" y="202"/>
                    <a:pt x="0" y="202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35" y="202"/>
                    <a:pt x="235" y="202"/>
                    <a:pt x="235" y="202"/>
                  </a:cubicBezTo>
                  <a:cubicBezTo>
                    <a:pt x="303" y="202"/>
                    <a:pt x="303" y="202"/>
                    <a:pt x="303" y="202"/>
                  </a:cubicBezTo>
                  <a:cubicBezTo>
                    <a:pt x="188" y="18"/>
                    <a:pt x="188" y="18"/>
                    <a:pt x="188" y="18"/>
                  </a:cubicBezTo>
                  <a:lnTo>
                    <a:pt x="115" y="18"/>
                  </a:lnTo>
                  <a:close/>
                  <a:moveTo>
                    <a:pt x="108" y="131"/>
                  </a:moveTo>
                  <a:cubicBezTo>
                    <a:pt x="149" y="65"/>
                    <a:pt x="149" y="65"/>
                    <a:pt x="149" y="65"/>
                  </a:cubicBezTo>
                  <a:cubicBezTo>
                    <a:pt x="190" y="131"/>
                    <a:pt x="190" y="131"/>
                    <a:pt x="190" y="131"/>
                  </a:cubicBezTo>
                  <a:lnTo>
                    <a:pt x="108" y="131"/>
                  </a:lnTo>
                  <a:close/>
                  <a:moveTo>
                    <a:pt x="486" y="19"/>
                  </a:moveTo>
                  <a:cubicBezTo>
                    <a:pt x="325" y="19"/>
                    <a:pt x="325" y="19"/>
                    <a:pt x="325" y="19"/>
                  </a:cubicBezTo>
                  <a:cubicBezTo>
                    <a:pt x="325" y="202"/>
                    <a:pt x="325" y="202"/>
                    <a:pt x="325" y="202"/>
                  </a:cubicBezTo>
                  <a:cubicBezTo>
                    <a:pt x="386" y="202"/>
                    <a:pt x="386" y="202"/>
                    <a:pt x="386" y="202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96" y="158"/>
                    <a:pt x="468" y="158"/>
                    <a:pt x="485" y="158"/>
                  </a:cubicBezTo>
                  <a:cubicBezTo>
                    <a:pt x="535" y="158"/>
                    <a:pt x="571" y="146"/>
                    <a:pt x="571" y="89"/>
                  </a:cubicBezTo>
                  <a:cubicBezTo>
                    <a:pt x="571" y="31"/>
                    <a:pt x="535" y="19"/>
                    <a:pt x="486" y="19"/>
                  </a:cubicBezTo>
                  <a:close/>
                  <a:moveTo>
                    <a:pt x="481" y="116"/>
                  </a:moveTo>
                  <a:cubicBezTo>
                    <a:pt x="468" y="116"/>
                    <a:pt x="397" y="116"/>
                    <a:pt x="386" y="116"/>
                  </a:cubicBezTo>
                  <a:cubicBezTo>
                    <a:pt x="386" y="65"/>
                    <a:pt x="386" y="65"/>
                    <a:pt x="386" y="65"/>
                  </a:cubicBezTo>
                  <a:cubicBezTo>
                    <a:pt x="386" y="65"/>
                    <a:pt x="463" y="65"/>
                    <a:pt x="480" y="65"/>
                  </a:cubicBezTo>
                  <a:cubicBezTo>
                    <a:pt x="503" y="65"/>
                    <a:pt x="509" y="71"/>
                    <a:pt x="509" y="90"/>
                  </a:cubicBezTo>
                  <a:cubicBezTo>
                    <a:pt x="509" y="110"/>
                    <a:pt x="503" y="116"/>
                    <a:pt x="481" y="116"/>
                  </a:cubicBezTo>
                  <a:close/>
                  <a:moveTo>
                    <a:pt x="763" y="19"/>
                  </a:moveTo>
                  <a:cubicBezTo>
                    <a:pt x="602" y="19"/>
                    <a:pt x="602" y="19"/>
                    <a:pt x="602" y="19"/>
                  </a:cubicBezTo>
                  <a:cubicBezTo>
                    <a:pt x="602" y="202"/>
                    <a:pt x="602" y="202"/>
                    <a:pt x="602" y="202"/>
                  </a:cubicBezTo>
                  <a:cubicBezTo>
                    <a:pt x="663" y="202"/>
                    <a:pt x="663" y="202"/>
                    <a:pt x="663" y="202"/>
                  </a:cubicBezTo>
                  <a:cubicBezTo>
                    <a:pt x="663" y="158"/>
                    <a:pt x="663" y="158"/>
                    <a:pt x="663" y="158"/>
                  </a:cubicBezTo>
                  <a:cubicBezTo>
                    <a:pt x="673" y="158"/>
                    <a:pt x="745" y="158"/>
                    <a:pt x="762" y="158"/>
                  </a:cubicBezTo>
                  <a:cubicBezTo>
                    <a:pt x="812" y="158"/>
                    <a:pt x="848" y="146"/>
                    <a:pt x="848" y="89"/>
                  </a:cubicBezTo>
                  <a:cubicBezTo>
                    <a:pt x="848" y="31"/>
                    <a:pt x="812" y="19"/>
                    <a:pt x="763" y="19"/>
                  </a:cubicBezTo>
                  <a:close/>
                  <a:moveTo>
                    <a:pt x="758" y="116"/>
                  </a:moveTo>
                  <a:cubicBezTo>
                    <a:pt x="745" y="116"/>
                    <a:pt x="674" y="116"/>
                    <a:pt x="663" y="116"/>
                  </a:cubicBezTo>
                  <a:cubicBezTo>
                    <a:pt x="663" y="65"/>
                    <a:pt x="663" y="65"/>
                    <a:pt x="663" y="65"/>
                  </a:cubicBezTo>
                  <a:cubicBezTo>
                    <a:pt x="663" y="65"/>
                    <a:pt x="740" y="65"/>
                    <a:pt x="757" y="65"/>
                  </a:cubicBezTo>
                  <a:cubicBezTo>
                    <a:pt x="780" y="65"/>
                    <a:pt x="786" y="71"/>
                    <a:pt x="786" y="90"/>
                  </a:cubicBezTo>
                  <a:cubicBezTo>
                    <a:pt x="786" y="110"/>
                    <a:pt x="780" y="116"/>
                    <a:pt x="758" y="116"/>
                  </a:cubicBezTo>
                  <a:close/>
                  <a:moveTo>
                    <a:pt x="866" y="19"/>
                  </a:moveTo>
                  <a:cubicBezTo>
                    <a:pt x="1134" y="19"/>
                    <a:pt x="1134" y="19"/>
                    <a:pt x="1134" y="19"/>
                  </a:cubicBezTo>
                  <a:cubicBezTo>
                    <a:pt x="1134" y="65"/>
                    <a:pt x="1134" y="65"/>
                    <a:pt x="1134" y="65"/>
                  </a:cubicBezTo>
                  <a:cubicBezTo>
                    <a:pt x="1030" y="65"/>
                    <a:pt x="1030" y="65"/>
                    <a:pt x="1030" y="65"/>
                  </a:cubicBezTo>
                  <a:cubicBezTo>
                    <a:pt x="1030" y="202"/>
                    <a:pt x="1030" y="202"/>
                    <a:pt x="1030" y="202"/>
                  </a:cubicBezTo>
                  <a:cubicBezTo>
                    <a:pt x="969" y="202"/>
                    <a:pt x="969" y="202"/>
                    <a:pt x="969" y="202"/>
                  </a:cubicBezTo>
                  <a:cubicBezTo>
                    <a:pt x="969" y="65"/>
                    <a:pt x="969" y="65"/>
                    <a:pt x="969" y="65"/>
                  </a:cubicBezTo>
                  <a:cubicBezTo>
                    <a:pt x="866" y="65"/>
                    <a:pt x="866" y="65"/>
                    <a:pt x="866" y="65"/>
                  </a:cubicBezTo>
                  <a:lnTo>
                    <a:pt x="866" y="19"/>
                  </a:lnTo>
                  <a:close/>
                  <a:moveTo>
                    <a:pt x="1169" y="19"/>
                  </a:moveTo>
                  <a:cubicBezTo>
                    <a:pt x="1230" y="19"/>
                    <a:pt x="1230" y="19"/>
                    <a:pt x="1230" y="19"/>
                  </a:cubicBezTo>
                  <a:cubicBezTo>
                    <a:pt x="1230" y="202"/>
                    <a:pt x="1230" y="202"/>
                    <a:pt x="1230" y="202"/>
                  </a:cubicBezTo>
                  <a:cubicBezTo>
                    <a:pt x="1169" y="202"/>
                    <a:pt x="1169" y="202"/>
                    <a:pt x="1169" y="202"/>
                  </a:cubicBezTo>
                  <a:lnTo>
                    <a:pt x="1169" y="19"/>
                  </a:lnTo>
                  <a:close/>
                  <a:moveTo>
                    <a:pt x="1416" y="14"/>
                  </a:moveTo>
                  <a:cubicBezTo>
                    <a:pt x="1312" y="14"/>
                    <a:pt x="1265" y="30"/>
                    <a:pt x="1265" y="111"/>
                  </a:cubicBezTo>
                  <a:cubicBezTo>
                    <a:pt x="1265" y="191"/>
                    <a:pt x="1311" y="207"/>
                    <a:pt x="1416" y="207"/>
                  </a:cubicBezTo>
                  <a:cubicBezTo>
                    <a:pt x="1520" y="207"/>
                    <a:pt x="1567" y="191"/>
                    <a:pt x="1567" y="110"/>
                  </a:cubicBezTo>
                  <a:cubicBezTo>
                    <a:pt x="1567" y="30"/>
                    <a:pt x="1520" y="14"/>
                    <a:pt x="1416" y="14"/>
                  </a:cubicBezTo>
                  <a:close/>
                  <a:moveTo>
                    <a:pt x="1416" y="162"/>
                  </a:moveTo>
                  <a:cubicBezTo>
                    <a:pt x="1350" y="162"/>
                    <a:pt x="1332" y="158"/>
                    <a:pt x="1332" y="110"/>
                  </a:cubicBezTo>
                  <a:cubicBezTo>
                    <a:pt x="1332" y="63"/>
                    <a:pt x="1350" y="60"/>
                    <a:pt x="1416" y="60"/>
                  </a:cubicBezTo>
                  <a:cubicBezTo>
                    <a:pt x="1481" y="60"/>
                    <a:pt x="1501" y="63"/>
                    <a:pt x="1501" y="111"/>
                  </a:cubicBezTo>
                  <a:cubicBezTo>
                    <a:pt x="1501" y="158"/>
                    <a:pt x="1483" y="162"/>
                    <a:pt x="1416" y="162"/>
                  </a:cubicBezTo>
                  <a:close/>
                  <a:moveTo>
                    <a:pt x="1585" y="19"/>
                  </a:moveTo>
                  <a:cubicBezTo>
                    <a:pt x="1585" y="19"/>
                    <a:pt x="1585" y="19"/>
                    <a:pt x="1585" y="19"/>
                  </a:cubicBezTo>
                  <a:cubicBezTo>
                    <a:pt x="1588" y="18"/>
                    <a:pt x="1589" y="17"/>
                    <a:pt x="1589" y="15"/>
                  </a:cubicBezTo>
                  <a:cubicBezTo>
                    <a:pt x="1589" y="13"/>
                    <a:pt x="1588" y="11"/>
                    <a:pt x="1587" y="11"/>
                  </a:cubicBezTo>
                  <a:cubicBezTo>
                    <a:pt x="1586" y="10"/>
                    <a:pt x="1585" y="9"/>
                    <a:pt x="1581" y="9"/>
                  </a:cubicBezTo>
                  <a:cubicBezTo>
                    <a:pt x="1578" y="9"/>
                    <a:pt x="1576" y="9"/>
                    <a:pt x="1574" y="10"/>
                  </a:cubicBezTo>
                  <a:cubicBezTo>
                    <a:pt x="1574" y="28"/>
                    <a:pt x="1574" y="28"/>
                    <a:pt x="1574" y="28"/>
                  </a:cubicBezTo>
                  <a:cubicBezTo>
                    <a:pt x="1578" y="28"/>
                    <a:pt x="1578" y="28"/>
                    <a:pt x="1578" y="28"/>
                  </a:cubicBezTo>
                  <a:cubicBezTo>
                    <a:pt x="1578" y="21"/>
                    <a:pt x="1578" y="21"/>
                    <a:pt x="1578" y="21"/>
                  </a:cubicBezTo>
                  <a:cubicBezTo>
                    <a:pt x="1580" y="21"/>
                    <a:pt x="1580" y="21"/>
                    <a:pt x="1580" y="21"/>
                  </a:cubicBezTo>
                  <a:cubicBezTo>
                    <a:pt x="1583" y="21"/>
                    <a:pt x="1584" y="22"/>
                    <a:pt x="1584" y="23"/>
                  </a:cubicBezTo>
                  <a:cubicBezTo>
                    <a:pt x="1585" y="26"/>
                    <a:pt x="1585" y="27"/>
                    <a:pt x="1586" y="28"/>
                  </a:cubicBezTo>
                  <a:cubicBezTo>
                    <a:pt x="1590" y="28"/>
                    <a:pt x="1590" y="28"/>
                    <a:pt x="1590" y="28"/>
                  </a:cubicBezTo>
                  <a:cubicBezTo>
                    <a:pt x="1590" y="27"/>
                    <a:pt x="1589" y="26"/>
                    <a:pt x="1589" y="23"/>
                  </a:cubicBezTo>
                  <a:cubicBezTo>
                    <a:pt x="1588" y="21"/>
                    <a:pt x="1587" y="20"/>
                    <a:pt x="1585" y="19"/>
                  </a:cubicBezTo>
                  <a:close/>
                  <a:moveTo>
                    <a:pt x="1580" y="18"/>
                  </a:moveTo>
                  <a:cubicBezTo>
                    <a:pt x="1579" y="18"/>
                    <a:pt x="1579" y="18"/>
                    <a:pt x="1579" y="18"/>
                  </a:cubicBezTo>
                  <a:cubicBezTo>
                    <a:pt x="1579" y="12"/>
                    <a:pt x="1579" y="12"/>
                    <a:pt x="1579" y="12"/>
                  </a:cubicBezTo>
                  <a:cubicBezTo>
                    <a:pt x="1579" y="12"/>
                    <a:pt x="1580" y="12"/>
                    <a:pt x="1581" y="12"/>
                  </a:cubicBezTo>
                  <a:cubicBezTo>
                    <a:pt x="1583" y="12"/>
                    <a:pt x="1585" y="13"/>
                    <a:pt x="1585" y="15"/>
                  </a:cubicBezTo>
                  <a:cubicBezTo>
                    <a:pt x="1585" y="17"/>
                    <a:pt x="1583" y="18"/>
                    <a:pt x="1580" y="18"/>
                  </a:cubicBezTo>
                  <a:close/>
                  <a:moveTo>
                    <a:pt x="1581" y="0"/>
                  </a:moveTo>
                  <a:cubicBezTo>
                    <a:pt x="1571" y="0"/>
                    <a:pt x="1563" y="8"/>
                    <a:pt x="1563" y="18"/>
                  </a:cubicBezTo>
                  <a:cubicBezTo>
                    <a:pt x="1563" y="29"/>
                    <a:pt x="1571" y="37"/>
                    <a:pt x="1581" y="37"/>
                  </a:cubicBezTo>
                  <a:cubicBezTo>
                    <a:pt x="1592" y="37"/>
                    <a:pt x="1600" y="29"/>
                    <a:pt x="1600" y="18"/>
                  </a:cubicBezTo>
                  <a:cubicBezTo>
                    <a:pt x="1600" y="8"/>
                    <a:pt x="1592" y="0"/>
                    <a:pt x="1581" y="0"/>
                  </a:cubicBezTo>
                  <a:close/>
                  <a:moveTo>
                    <a:pt x="1581" y="33"/>
                  </a:moveTo>
                  <a:cubicBezTo>
                    <a:pt x="1573" y="33"/>
                    <a:pt x="1567" y="26"/>
                    <a:pt x="1567" y="18"/>
                  </a:cubicBezTo>
                  <a:cubicBezTo>
                    <a:pt x="1567" y="10"/>
                    <a:pt x="1573" y="4"/>
                    <a:pt x="1581" y="4"/>
                  </a:cubicBezTo>
                  <a:cubicBezTo>
                    <a:pt x="1589" y="4"/>
                    <a:pt x="1595" y="10"/>
                    <a:pt x="1595" y="19"/>
                  </a:cubicBezTo>
                  <a:cubicBezTo>
                    <a:pt x="1595" y="26"/>
                    <a:pt x="1589" y="33"/>
                    <a:pt x="1581" y="3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9677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55012-5965-8442-AEFC-87838AFD1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3790"/>
            <a:ext cx="7675499" cy="701731"/>
          </a:xfrm>
        </p:spPr>
        <p:txBody>
          <a:bodyPr wrap="square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3EC3E-D69E-D148-BAD5-4D98DF760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2811"/>
            <a:ext cx="4330032" cy="1698584"/>
          </a:xfrm>
        </p:spPr>
        <p:txBody>
          <a:bodyPr wrap="square">
            <a:spAutoFit/>
          </a:bodyPr>
          <a:lstStyle>
            <a:lvl1pPr marL="0" indent="0">
              <a:buNone/>
              <a:defRPr sz="2400"/>
            </a:lvl1pPr>
            <a:lvl2pPr marL="800080" indent="-342891">
              <a:buClr>
                <a:schemeClr val="accent2"/>
              </a:buClr>
              <a:buFont typeface="Wingdings" pitchFamily="2" charset="2"/>
              <a:buChar char="§"/>
              <a:defRPr sz="2000"/>
            </a:lvl2pPr>
            <a:lvl3pPr marL="1200121" indent="-285744">
              <a:buClr>
                <a:schemeClr val="accent2"/>
              </a:buClr>
              <a:buFont typeface="Wingdings" pitchFamily="2" charset="2"/>
              <a:buChar char="§"/>
              <a:defRPr sz="1800"/>
            </a:lvl3pPr>
            <a:lvl4pPr marL="1657309" indent="-285744">
              <a:buClr>
                <a:schemeClr val="accent2"/>
              </a:buClr>
              <a:buFont typeface="Wingdings" pitchFamily="2" charset="2"/>
              <a:buChar char="§"/>
              <a:defRPr sz="1600"/>
            </a:lvl4pPr>
            <a:lvl5pPr marL="2114498" indent="-285744">
              <a:buClr>
                <a:schemeClr val="accent2"/>
              </a:buClr>
              <a:buFont typeface="Wingdings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9DD649A-1CD2-CD4A-A62E-DD4E81C3141D}"/>
              </a:ext>
            </a:extLst>
          </p:cNvPr>
          <p:cNvSpPr txBox="1">
            <a:spLocks/>
          </p:cNvSpPr>
          <p:nvPr userDrawn="1"/>
        </p:nvSpPr>
        <p:spPr>
          <a:xfrm>
            <a:off x="193375" y="6455779"/>
            <a:ext cx="436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903CD-97C8-2442-8096-4622611889CD}" type="slidenum">
              <a:rPr lang="en-US" sz="800" b="0" i="0" smtClean="0">
                <a:solidFill>
                  <a:schemeClr val="tx1"/>
                </a:solidFill>
                <a:latin typeface="Harmonia Sans Std" panose="020B0502030402020204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Harmonia Sans Std" panose="020B0502030402020204" pitchFamily="34" charset="77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B79B5F6-131A-9E4E-B4B8-9EF82A457F8C}"/>
              </a:ext>
            </a:extLst>
          </p:cNvPr>
          <p:cNvSpPr txBox="1">
            <a:spLocks/>
          </p:cNvSpPr>
          <p:nvPr userDrawn="1"/>
        </p:nvSpPr>
        <p:spPr>
          <a:xfrm>
            <a:off x="518771" y="64557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7E848B"/>
                </a:solidFill>
                <a:ea typeface="+mn-ea"/>
              </a:rPr>
              <a:t>2021Apptio, All rights reserved</a:t>
            </a:r>
            <a:endParaRPr lang="en-US" sz="800" b="0" i="0">
              <a:solidFill>
                <a:schemeClr val="tx1"/>
              </a:solidFill>
              <a:latin typeface="Harmonia Sans Std" panose="020B0502030402020204" pitchFamily="34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6144A-A0B0-5740-9C6E-33F872A005F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041963" y="6546889"/>
            <a:ext cx="703200" cy="187249"/>
            <a:chOff x="118" y="883"/>
            <a:chExt cx="5528" cy="1472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32B0988-138A-D348-8163-45236D7993A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18" y="883"/>
              <a:ext cx="1469" cy="1472"/>
            </a:xfrm>
            <a:custGeom>
              <a:avLst/>
              <a:gdLst>
                <a:gd name="T0" fmla="*/ 408 w 621"/>
                <a:gd name="T1" fmla="*/ 507 h 620"/>
                <a:gd name="T2" fmla="*/ 445 w 621"/>
                <a:gd name="T3" fmla="*/ 538 h 620"/>
                <a:gd name="T4" fmla="*/ 439 w 621"/>
                <a:gd name="T5" fmla="*/ 593 h 620"/>
                <a:gd name="T6" fmla="*/ 386 w 621"/>
                <a:gd name="T7" fmla="*/ 564 h 620"/>
                <a:gd name="T8" fmla="*/ 575 w 621"/>
                <a:gd name="T9" fmla="*/ 331 h 620"/>
                <a:gd name="T10" fmla="*/ 621 w 621"/>
                <a:gd name="T11" fmla="*/ 321 h 620"/>
                <a:gd name="T12" fmla="*/ 621 w 621"/>
                <a:gd name="T13" fmla="*/ 299 h 620"/>
                <a:gd name="T14" fmla="*/ 575 w 621"/>
                <a:gd name="T15" fmla="*/ 289 h 620"/>
                <a:gd name="T16" fmla="*/ 524 w 621"/>
                <a:gd name="T17" fmla="*/ 257 h 620"/>
                <a:gd name="T18" fmla="*/ 556 w 621"/>
                <a:gd name="T19" fmla="*/ 208 h 620"/>
                <a:gd name="T20" fmla="*/ 583 w 621"/>
                <a:gd name="T21" fmla="*/ 161 h 620"/>
                <a:gd name="T22" fmla="*/ 550 w 621"/>
                <a:gd name="T23" fmla="*/ 198 h 620"/>
                <a:gd name="T24" fmla="*/ 487 w 621"/>
                <a:gd name="T25" fmla="*/ 177 h 620"/>
                <a:gd name="T26" fmla="*/ 528 w 621"/>
                <a:gd name="T27" fmla="*/ 159 h 620"/>
                <a:gd name="T28" fmla="*/ 537 w 621"/>
                <a:gd name="T29" fmla="*/ 98 h 620"/>
                <a:gd name="T30" fmla="*/ 510 w 621"/>
                <a:gd name="T31" fmla="*/ 137 h 620"/>
                <a:gd name="T32" fmla="*/ 454 w 621"/>
                <a:gd name="T33" fmla="*/ 143 h 620"/>
                <a:gd name="T34" fmla="*/ 491 w 621"/>
                <a:gd name="T35" fmla="*/ 116 h 620"/>
                <a:gd name="T36" fmla="*/ 478 w 621"/>
                <a:gd name="T37" fmla="*/ 48 h 620"/>
                <a:gd name="T38" fmla="*/ 416 w 621"/>
                <a:gd name="T39" fmla="*/ 66 h 620"/>
                <a:gd name="T40" fmla="*/ 387 w 621"/>
                <a:gd name="T41" fmla="*/ 104 h 620"/>
                <a:gd name="T42" fmla="*/ 384 w 621"/>
                <a:gd name="T43" fmla="*/ 55 h 620"/>
                <a:gd name="T44" fmla="*/ 365 w 621"/>
                <a:gd name="T45" fmla="*/ 4 h 620"/>
                <a:gd name="T46" fmla="*/ 344 w 621"/>
                <a:gd name="T47" fmla="*/ 47 h 620"/>
                <a:gd name="T48" fmla="*/ 325 w 621"/>
                <a:gd name="T49" fmla="*/ 91 h 620"/>
                <a:gd name="T50" fmla="*/ 319 w 621"/>
                <a:gd name="T51" fmla="*/ 45 h 620"/>
                <a:gd name="T52" fmla="*/ 311 w 621"/>
                <a:gd name="T53" fmla="*/ 0 h 620"/>
                <a:gd name="T54" fmla="*/ 311 w 621"/>
                <a:gd name="T55" fmla="*/ 620 h 620"/>
                <a:gd name="T56" fmla="*/ 317 w 621"/>
                <a:gd name="T57" fmla="*/ 575 h 620"/>
                <a:gd name="T58" fmla="*/ 338 w 621"/>
                <a:gd name="T59" fmla="*/ 619 h 620"/>
                <a:gd name="T60" fmla="*/ 353 w 621"/>
                <a:gd name="T61" fmla="*/ 571 h 620"/>
                <a:gd name="T62" fmla="*/ 331 w 621"/>
                <a:gd name="T63" fmla="*/ 529 h 620"/>
                <a:gd name="T64" fmla="*/ 311 w 621"/>
                <a:gd name="T65" fmla="*/ 484 h 620"/>
                <a:gd name="T66" fmla="*/ 311 w 621"/>
                <a:gd name="T67" fmla="*/ 136 h 620"/>
                <a:gd name="T68" fmla="*/ 409 w 621"/>
                <a:gd name="T69" fmla="*/ 113 h 620"/>
                <a:gd name="T70" fmla="*/ 403 w 621"/>
                <a:gd name="T71" fmla="*/ 162 h 620"/>
                <a:gd name="T72" fmla="*/ 512 w 621"/>
                <a:gd name="T73" fmla="*/ 222 h 620"/>
                <a:gd name="T74" fmla="*/ 477 w 621"/>
                <a:gd name="T75" fmla="*/ 258 h 620"/>
                <a:gd name="T76" fmla="*/ 459 w 621"/>
                <a:gd name="T77" fmla="*/ 402 h 620"/>
                <a:gd name="T78" fmla="*/ 479 w 621"/>
                <a:gd name="T79" fmla="*/ 451 h 620"/>
                <a:gd name="T80" fmla="*/ 504 w 621"/>
                <a:gd name="T81" fmla="*/ 491 h 620"/>
                <a:gd name="T82" fmla="*/ 572 w 621"/>
                <a:gd name="T83" fmla="*/ 478 h 620"/>
                <a:gd name="T84" fmla="*/ 553 w 621"/>
                <a:gd name="T85" fmla="*/ 417 h 620"/>
                <a:gd name="T86" fmla="*/ 518 w 621"/>
                <a:gd name="T87" fmla="*/ 384 h 620"/>
                <a:gd name="T88" fmla="*/ 565 w 621"/>
                <a:gd name="T89" fmla="*/ 385 h 620"/>
                <a:gd name="T90" fmla="*/ 616 w 621"/>
                <a:gd name="T91" fmla="*/ 365 h 620"/>
                <a:gd name="T92" fmla="*/ 574 w 621"/>
                <a:gd name="T93" fmla="*/ 346 h 620"/>
                <a:gd name="T94" fmla="*/ 530 w 621"/>
                <a:gd name="T95" fmla="*/ 328 h 620"/>
                <a:gd name="T96" fmla="*/ 483 w 621"/>
                <a:gd name="T97" fmla="*/ 510 h 620"/>
                <a:gd name="T98" fmla="*/ 430 w 621"/>
                <a:gd name="T99" fmla="*/ 494 h 620"/>
                <a:gd name="T100" fmla="*/ 387 w 621"/>
                <a:gd name="T101" fmla="*/ 467 h 620"/>
                <a:gd name="T102" fmla="*/ 425 w 621"/>
                <a:gd name="T103" fmla="*/ 498 h 620"/>
                <a:gd name="T104" fmla="*/ 477 w 621"/>
                <a:gd name="T105" fmla="*/ 517 h 620"/>
                <a:gd name="T106" fmla="*/ 522 w 621"/>
                <a:gd name="T107" fmla="*/ 538 h 620"/>
                <a:gd name="T108" fmla="*/ 483 w 621"/>
                <a:gd name="T109" fmla="*/ 51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1" h="620">
                  <a:moveTo>
                    <a:pt x="373" y="521"/>
                  </a:moveTo>
                  <a:cubicBezTo>
                    <a:pt x="385" y="517"/>
                    <a:pt x="397" y="512"/>
                    <a:pt x="408" y="507"/>
                  </a:cubicBezTo>
                  <a:cubicBezTo>
                    <a:pt x="431" y="546"/>
                    <a:pt x="431" y="546"/>
                    <a:pt x="431" y="546"/>
                  </a:cubicBezTo>
                  <a:cubicBezTo>
                    <a:pt x="432" y="546"/>
                    <a:pt x="444" y="539"/>
                    <a:pt x="445" y="538"/>
                  </a:cubicBezTo>
                  <a:cubicBezTo>
                    <a:pt x="468" y="577"/>
                    <a:pt x="468" y="577"/>
                    <a:pt x="468" y="577"/>
                  </a:cubicBezTo>
                  <a:cubicBezTo>
                    <a:pt x="459" y="583"/>
                    <a:pt x="449" y="588"/>
                    <a:pt x="439" y="593"/>
                  </a:cubicBezTo>
                  <a:cubicBezTo>
                    <a:pt x="420" y="552"/>
                    <a:pt x="420" y="552"/>
                    <a:pt x="420" y="552"/>
                  </a:cubicBezTo>
                  <a:cubicBezTo>
                    <a:pt x="409" y="557"/>
                    <a:pt x="398" y="561"/>
                    <a:pt x="386" y="564"/>
                  </a:cubicBezTo>
                  <a:lnTo>
                    <a:pt x="373" y="521"/>
                  </a:lnTo>
                  <a:close/>
                  <a:moveTo>
                    <a:pt x="575" y="331"/>
                  </a:moveTo>
                  <a:cubicBezTo>
                    <a:pt x="575" y="328"/>
                    <a:pt x="575" y="324"/>
                    <a:pt x="576" y="320"/>
                  </a:cubicBezTo>
                  <a:cubicBezTo>
                    <a:pt x="621" y="321"/>
                    <a:pt x="621" y="321"/>
                    <a:pt x="621" y="321"/>
                  </a:cubicBezTo>
                  <a:cubicBezTo>
                    <a:pt x="621" y="317"/>
                    <a:pt x="621" y="314"/>
                    <a:pt x="621" y="310"/>
                  </a:cubicBezTo>
                  <a:cubicBezTo>
                    <a:pt x="621" y="306"/>
                    <a:pt x="621" y="303"/>
                    <a:pt x="621" y="299"/>
                  </a:cubicBezTo>
                  <a:cubicBezTo>
                    <a:pt x="576" y="301"/>
                    <a:pt x="576" y="301"/>
                    <a:pt x="576" y="301"/>
                  </a:cubicBezTo>
                  <a:cubicBezTo>
                    <a:pt x="575" y="297"/>
                    <a:pt x="575" y="293"/>
                    <a:pt x="575" y="289"/>
                  </a:cubicBezTo>
                  <a:cubicBezTo>
                    <a:pt x="530" y="292"/>
                    <a:pt x="530" y="292"/>
                    <a:pt x="530" y="292"/>
                  </a:cubicBezTo>
                  <a:cubicBezTo>
                    <a:pt x="529" y="280"/>
                    <a:pt x="527" y="268"/>
                    <a:pt x="524" y="257"/>
                  </a:cubicBezTo>
                  <a:cubicBezTo>
                    <a:pt x="568" y="246"/>
                    <a:pt x="568" y="246"/>
                    <a:pt x="568" y="246"/>
                  </a:cubicBezTo>
                  <a:cubicBezTo>
                    <a:pt x="565" y="233"/>
                    <a:pt x="561" y="220"/>
                    <a:pt x="556" y="208"/>
                  </a:cubicBezTo>
                  <a:cubicBezTo>
                    <a:pt x="597" y="191"/>
                    <a:pt x="597" y="191"/>
                    <a:pt x="597" y="191"/>
                  </a:cubicBezTo>
                  <a:cubicBezTo>
                    <a:pt x="593" y="181"/>
                    <a:pt x="588" y="171"/>
                    <a:pt x="583" y="161"/>
                  </a:cubicBezTo>
                  <a:cubicBezTo>
                    <a:pt x="543" y="183"/>
                    <a:pt x="543" y="183"/>
                    <a:pt x="543" y="183"/>
                  </a:cubicBezTo>
                  <a:cubicBezTo>
                    <a:pt x="545" y="188"/>
                    <a:pt x="548" y="193"/>
                    <a:pt x="550" y="198"/>
                  </a:cubicBezTo>
                  <a:cubicBezTo>
                    <a:pt x="510" y="217"/>
                    <a:pt x="510" y="217"/>
                    <a:pt x="510" y="217"/>
                  </a:cubicBezTo>
                  <a:cubicBezTo>
                    <a:pt x="503" y="202"/>
                    <a:pt x="497" y="190"/>
                    <a:pt x="487" y="177"/>
                  </a:cubicBezTo>
                  <a:cubicBezTo>
                    <a:pt x="522" y="150"/>
                    <a:pt x="522" y="150"/>
                    <a:pt x="522" y="150"/>
                  </a:cubicBezTo>
                  <a:cubicBezTo>
                    <a:pt x="525" y="153"/>
                    <a:pt x="525" y="155"/>
                    <a:pt x="528" y="159"/>
                  </a:cubicBezTo>
                  <a:cubicBezTo>
                    <a:pt x="565" y="133"/>
                    <a:pt x="565" y="133"/>
                    <a:pt x="565" y="133"/>
                  </a:cubicBezTo>
                  <a:cubicBezTo>
                    <a:pt x="557" y="120"/>
                    <a:pt x="547" y="109"/>
                    <a:pt x="537" y="98"/>
                  </a:cubicBezTo>
                  <a:cubicBezTo>
                    <a:pt x="504" y="129"/>
                    <a:pt x="504" y="129"/>
                    <a:pt x="504" y="129"/>
                  </a:cubicBezTo>
                  <a:cubicBezTo>
                    <a:pt x="507" y="133"/>
                    <a:pt x="507" y="133"/>
                    <a:pt x="510" y="137"/>
                  </a:cubicBezTo>
                  <a:cubicBezTo>
                    <a:pt x="476" y="166"/>
                    <a:pt x="476" y="166"/>
                    <a:pt x="476" y="166"/>
                  </a:cubicBezTo>
                  <a:cubicBezTo>
                    <a:pt x="468" y="156"/>
                    <a:pt x="463" y="151"/>
                    <a:pt x="454" y="143"/>
                  </a:cubicBezTo>
                  <a:cubicBezTo>
                    <a:pt x="483" y="109"/>
                    <a:pt x="483" y="109"/>
                    <a:pt x="483" y="109"/>
                  </a:cubicBezTo>
                  <a:cubicBezTo>
                    <a:pt x="486" y="112"/>
                    <a:pt x="488" y="114"/>
                    <a:pt x="491" y="116"/>
                  </a:cubicBezTo>
                  <a:cubicBezTo>
                    <a:pt x="522" y="82"/>
                    <a:pt x="522" y="82"/>
                    <a:pt x="522" y="82"/>
                  </a:cubicBezTo>
                  <a:cubicBezTo>
                    <a:pt x="508" y="70"/>
                    <a:pt x="493" y="58"/>
                    <a:pt x="478" y="48"/>
                  </a:cubicBezTo>
                  <a:cubicBezTo>
                    <a:pt x="453" y="87"/>
                    <a:pt x="453" y="87"/>
                    <a:pt x="453" y="87"/>
                  </a:cubicBezTo>
                  <a:cubicBezTo>
                    <a:pt x="440" y="78"/>
                    <a:pt x="431" y="72"/>
                    <a:pt x="416" y="66"/>
                  </a:cubicBezTo>
                  <a:cubicBezTo>
                    <a:pt x="399" y="108"/>
                    <a:pt x="399" y="108"/>
                    <a:pt x="399" y="108"/>
                  </a:cubicBezTo>
                  <a:cubicBezTo>
                    <a:pt x="397" y="107"/>
                    <a:pt x="389" y="104"/>
                    <a:pt x="387" y="104"/>
                  </a:cubicBezTo>
                  <a:cubicBezTo>
                    <a:pt x="403" y="61"/>
                    <a:pt x="403" y="61"/>
                    <a:pt x="403" y="61"/>
                  </a:cubicBezTo>
                  <a:cubicBezTo>
                    <a:pt x="397" y="59"/>
                    <a:pt x="391" y="57"/>
                    <a:pt x="384" y="55"/>
                  </a:cubicBezTo>
                  <a:cubicBezTo>
                    <a:pt x="397" y="12"/>
                    <a:pt x="397" y="12"/>
                    <a:pt x="397" y="12"/>
                  </a:cubicBezTo>
                  <a:cubicBezTo>
                    <a:pt x="386" y="9"/>
                    <a:pt x="376" y="6"/>
                    <a:pt x="365" y="4"/>
                  </a:cubicBezTo>
                  <a:cubicBezTo>
                    <a:pt x="357" y="49"/>
                    <a:pt x="357" y="49"/>
                    <a:pt x="357" y="49"/>
                  </a:cubicBezTo>
                  <a:cubicBezTo>
                    <a:pt x="353" y="48"/>
                    <a:pt x="348" y="47"/>
                    <a:pt x="344" y="47"/>
                  </a:cubicBezTo>
                  <a:cubicBezTo>
                    <a:pt x="338" y="92"/>
                    <a:pt x="338" y="92"/>
                    <a:pt x="338" y="92"/>
                  </a:cubicBezTo>
                  <a:cubicBezTo>
                    <a:pt x="336" y="91"/>
                    <a:pt x="327" y="91"/>
                    <a:pt x="325" y="9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4" y="45"/>
                    <a:pt x="325" y="45"/>
                    <a:pt x="319" y="45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17" y="0"/>
                    <a:pt x="314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14" y="620"/>
                    <a:pt x="315" y="620"/>
                    <a:pt x="318" y="620"/>
                  </a:cubicBezTo>
                  <a:cubicBezTo>
                    <a:pt x="317" y="575"/>
                    <a:pt x="317" y="575"/>
                    <a:pt x="317" y="575"/>
                  </a:cubicBezTo>
                  <a:cubicBezTo>
                    <a:pt x="322" y="575"/>
                    <a:pt x="328" y="575"/>
                    <a:pt x="333" y="574"/>
                  </a:cubicBezTo>
                  <a:cubicBezTo>
                    <a:pt x="338" y="619"/>
                    <a:pt x="338" y="619"/>
                    <a:pt x="338" y="619"/>
                  </a:cubicBezTo>
                  <a:cubicBezTo>
                    <a:pt x="340" y="619"/>
                    <a:pt x="361" y="616"/>
                    <a:pt x="363" y="616"/>
                  </a:cubicBezTo>
                  <a:cubicBezTo>
                    <a:pt x="353" y="571"/>
                    <a:pt x="353" y="571"/>
                    <a:pt x="353" y="571"/>
                  </a:cubicBezTo>
                  <a:cubicBezTo>
                    <a:pt x="352" y="571"/>
                    <a:pt x="341" y="573"/>
                    <a:pt x="335" y="574"/>
                  </a:cubicBezTo>
                  <a:cubicBezTo>
                    <a:pt x="331" y="529"/>
                    <a:pt x="331" y="529"/>
                    <a:pt x="331" y="529"/>
                  </a:cubicBezTo>
                  <a:cubicBezTo>
                    <a:pt x="324" y="529"/>
                    <a:pt x="317" y="530"/>
                    <a:pt x="311" y="530"/>
                  </a:cubicBezTo>
                  <a:cubicBezTo>
                    <a:pt x="311" y="484"/>
                    <a:pt x="311" y="484"/>
                    <a:pt x="311" y="484"/>
                  </a:cubicBezTo>
                  <a:cubicBezTo>
                    <a:pt x="214" y="484"/>
                    <a:pt x="136" y="406"/>
                    <a:pt x="136" y="310"/>
                  </a:cubicBezTo>
                  <a:cubicBezTo>
                    <a:pt x="136" y="214"/>
                    <a:pt x="214" y="136"/>
                    <a:pt x="311" y="136"/>
                  </a:cubicBezTo>
                  <a:cubicBezTo>
                    <a:pt x="338" y="136"/>
                    <a:pt x="364" y="142"/>
                    <a:pt x="388" y="154"/>
                  </a:cubicBezTo>
                  <a:cubicBezTo>
                    <a:pt x="409" y="113"/>
                    <a:pt x="409" y="113"/>
                    <a:pt x="409" y="113"/>
                  </a:cubicBezTo>
                  <a:cubicBezTo>
                    <a:pt x="412" y="115"/>
                    <a:pt x="421" y="121"/>
                    <a:pt x="424" y="122"/>
                  </a:cubicBezTo>
                  <a:cubicBezTo>
                    <a:pt x="403" y="162"/>
                    <a:pt x="403" y="162"/>
                    <a:pt x="403" y="162"/>
                  </a:cubicBezTo>
                  <a:cubicBezTo>
                    <a:pt x="433" y="181"/>
                    <a:pt x="456" y="208"/>
                    <a:pt x="470" y="240"/>
                  </a:cubicBezTo>
                  <a:cubicBezTo>
                    <a:pt x="512" y="222"/>
                    <a:pt x="512" y="222"/>
                    <a:pt x="512" y="222"/>
                  </a:cubicBezTo>
                  <a:cubicBezTo>
                    <a:pt x="513" y="225"/>
                    <a:pt x="518" y="237"/>
                    <a:pt x="519" y="241"/>
                  </a:cubicBezTo>
                  <a:cubicBezTo>
                    <a:pt x="477" y="258"/>
                    <a:pt x="477" y="258"/>
                    <a:pt x="477" y="258"/>
                  </a:cubicBezTo>
                  <a:cubicBezTo>
                    <a:pt x="482" y="274"/>
                    <a:pt x="485" y="292"/>
                    <a:pt x="485" y="310"/>
                  </a:cubicBezTo>
                  <a:cubicBezTo>
                    <a:pt x="485" y="343"/>
                    <a:pt x="476" y="375"/>
                    <a:pt x="459" y="402"/>
                  </a:cubicBezTo>
                  <a:cubicBezTo>
                    <a:pt x="497" y="426"/>
                    <a:pt x="497" y="426"/>
                    <a:pt x="497" y="426"/>
                  </a:cubicBezTo>
                  <a:cubicBezTo>
                    <a:pt x="491" y="435"/>
                    <a:pt x="486" y="443"/>
                    <a:pt x="479" y="451"/>
                  </a:cubicBezTo>
                  <a:cubicBezTo>
                    <a:pt x="513" y="480"/>
                    <a:pt x="513" y="480"/>
                    <a:pt x="513" y="480"/>
                  </a:cubicBezTo>
                  <a:cubicBezTo>
                    <a:pt x="510" y="484"/>
                    <a:pt x="507" y="487"/>
                    <a:pt x="504" y="491"/>
                  </a:cubicBezTo>
                  <a:cubicBezTo>
                    <a:pt x="537" y="522"/>
                    <a:pt x="537" y="522"/>
                    <a:pt x="537" y="522"/>
                  </a:cubicBezTo>
                  <a:cubicBezTo>
                    <a:pt x="550" y="508"/>
                    <a:pt x="562" y="494"/>
                    <a:pt x="572" y="478"/>
                  </a:cubicBezTo>
                  <a:cubicBezTo>
                    <a:pt x="533" y="454"/>
                    <a:pt x="533" y="454"/>
                    <a:pt x="533" y="454"/>
                  </a:cubicBezTo>
                  <a:cubicBezTo>
                    <a:pt x="541" y="442"/>
                    <a:pt x="548" y="430"/>
                    <a:pt x="553" y="417"/>
                  </a:cubicBezTo>
                  <a:cubicBezTo>
                    <a:pt x="512" y="397"/>
                    <a:pt x="512" y="397"/>
                    <a:pt x="512" y="397"/>
                  </a:cubicBezTo>
                  <a:cubicBezTo>
                    <a:pt x="513" y="395"/>
                    <a:pt x="517" y="386"/>
                    <a:pt x="518" y="384"/>
                  </a:cubicBezTo>
                  <a:cubicBezTo>
                    <a:pt x="561" y="399"/>
                    <a:pt x="561" y="399"/>
                    <a:pt x="561" y="399"/>
                  </a:cubicBezTo>
                  <a:cubicBezTo>
                    <a:pt x="562" y="394"/>
                    <a:pt x="564" y="390"/>
                    <a:pt x="565" y="385"/>
                  </a:cubicBezTo>
                  <a:cubicBezTo>
                    <a:pt x="608" y="398"/>
                    <a:pt x="608" y="398"/>
                    <a:pt x="608" y="398"/>
                  </a:cubicBezTo>
                  <a:cubicBezTo>
                    <a:pt x="612" y="387"/>
                    <a:pt x="614" y="376"/>
                    <a:pt x="616" y="365"/>
                  </a:cubicBezTo>
                  <a:cubicBezTo>
                    <a:pt x="572" y="357"/>
                    <a:pt x="572" y="357"/>
                    <a:pt x="572" y="357"/>
                  </a:cubicBezTo>
                  <a:cubicBezTo>
                    <a:pt x="573" y="352"/>
                    <a:pt x="574" y="351"/>
                    <a:pt x="574" y="346"/>
                  </a:cubicBezTo>
                  <a:cubicBezTo>
                    <a:pt x="529" y="341"/>
                    <a:pt x="529" y="341"/>
                    <a:pt x="529" y="341"/>
                  </a:cubicBezTo>
                  <a:cubicBezTo>
                    <a:pt x="529" y="338"/>
                    <a:pt x="530" y="330"/>
                    <a:pt x="530" y="328"/>
                  </a:cubicBezTo>
                  <a:lnTo>
                    <a:pt x="575" y="331"/>
                  </a:lnTo>
                  <a:close/>
                  <a:moveTo>
                    <a:pt x="483" y="510"/>
                  </a:moveTo>
                  <a:cubicBezTo>
                    <a:pt x="454" y="476"/>
                    <a:pt x="454" y="476"/>
                    <a:pt x="454" y="476"/>
                  </a:cubicBezTo>
                  <a:cubicBezTo>
                    <a:pt x="445" y="484"/>
                    <a:pt x="440" y="488"/>
                    <a:pt x="430" y="494"/>
                  </a:cubicBezTo>
                  <a:cubicBezTo>
                    <a:pt x="406" y="456"/>
                    <a:pt x="406" y="456"/>
                    <a:pt x="406" y="456"/>
                  </a:cubicBezTo>
                  <a:cubicBezTo>
                    <a:pt x="403" y="457"/>
                    <a:pt x="387" y="467"/>
                    <a:pt x="387" y="467"/>
                  </a:cubicBezTo>
                  <a:cubicBezTo>
                    <a:pt x="408" y="507"/>
                    <a:pt x="408" y="507"/>
                    <a:pt x="408" y="507"/>
                  </a:cubicBezTo>
                  <a:cubicBezTo>
                    <a:pt x="408" y="507"/>
                    <a:pt x="425" y="498"/>
                    <a:pt x="425" y="498"/>
                  </a:cubicBezTo>
                  <a:cubicBezTo>
                    <a:pt x="449" y="536"/>
                    <a:pt x="449" y="536"/>
                    <a:pt x="449" y="536"/>
                  </a:cubicBezTo>
                  <a:cubicBezTo>
                    <a:pt x="459" y="531"/>
                    <a:pt x="468" y="524"/>
                    <a:pt x="477" y="517"/>
                  </a:cubicBezTo>
                  <a:cubicBezTo>
                    <a:pt x="505" y="552"/>
                    <a:pt x="505" y="552"/>
                    <a:pt x="505" y="552"/>
                  </a:cubicBezTo>
                  <a:cubicBezTo>
                    <a:pt x="511" y="547"/>
                    <a:pt x="516" y="543"/>
                    <a:pt x="522" y="538"/>
                  </a:cubicBezTo>
                  <a:cubicBezTo>
                    <a:pt x="491" y="504"/>
                    <a:pt x="491" y="504"/>
                    <a:pt x="491" y="504"/>
                  </a:cubicBezTo>
                  <a:cubicBezTo>
                    <a:pt x="488" y="506"/>
                    <a:pt x="486" y="508"/>
                    <a:pt x="483" y="510"/>
                  </a:cubicBezTo>
                  <a:close/>
                </a:path>
              </a:pathLst>
            </a:custGeom>
            <a:solidFill>
              <a:srgbClr val="FF67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E4129CB-3E45-BC47-8B1A-A8CA968FD44B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862" y="1358"/>
              <a:ext cx="3784" cy="491"/>
            </a:xfrm>
            <a:custGeom>
              <a:avLst/>
              <a:gdLst>
                <a:gd name="T0" fmla="*/ 0 w 1600"/>
                <a:gd name="T1" fmla="*/ 202 h 207"/>
                <a:gd name="T2" fmla="*/ 81 w 1600"/>
                <a:gd name="T3" fmla="*/ 175 h 207"/>
                <a:gd name="T4" fmla="*/ 235 w 1600"/>
                <a:gd name="T5" fmla="*/ 202 h 207"/>
                <a:gd name="T6" fmla="*/ 188 w 1600"/>
                <a:gd name="T7" fmla="*/ 18 h 207"/>
                <a:gd name="T8" fmla="*/ 108 w 1600"/>
                <a:gd name="T9" fmla="*/ 131 h 207"/>
                <a:gd name="T10" fmla="*/ 190 w 1600"/>
                <a:gd name="T11" fmla="*/ 131 h 207"/>
                <a:gd name="T12" fmla="*/ 486 w 1600"/>
                <a:gd name="T13" fmla="*/ 19 h 207"/>
                <a:gd name="T14" fmla="*/ 325 w 1600"/>
                <a:gd name="T15" fmla="*/ 202 h 207"/>
                <a:gd name="T16" fmla="*/ 386 w 1600"/>
                <a:gd name="T17" fmla="*/ 158 h 207"/>
                <a:gd name="T18" fmla="*/ 571 w 1600"/>
                <a:gd name="T19" fmla="*/ 89 h 207"/>
                <a:gd name="T20" fmla="*/ 481 w 1600"/>
                <a:gd name="T21" fmla="*/ 116 h 207"/>
                <a:gd name="T22" fmla="*/ 386 w 1600"/>
                <a:gd name="T23" fmla="*/ 65 h 207"/>
                <a:gd name="T24" fmla="*/ 509 w 1600"/>
                <a:gd name="T25" fmla="*/ 90 h 207"/>
                <a:gd name="T26" fmla="*/ 763 w 1600"/>
                <a:gd name="T27" fmla="*/ 19 h 207"/>
                <a:gd name="T28" fmla="*/ 602 w 1600"/>
                <a:gd name="T29" fmla="*/ 202 h 207"/>
                <a:gd name="T30" fmla="*/ 663 w 1600"/>
                <a:gd name="T31" fmla="*/ 158 h 207"/>
                <a:gd name="T32" fmla="*/ 848 w 1600"/>
                <a:gd name="T33" fmla="*/ 89 h 207"/>
                <a:gd name="T34" fmla="*/ 758 w 1600"/>
                <a:gd name="T35" fmla="*/ 116 h 207"/>
                <a:gd name="T36" fmla="*/ 663 w 1600"/>
                <a:gd name="T37" fmla="*/ 65 h 207"/>
                <a:gd name="T38" fmla="*/ 786 w 1600"/>
                <a:gd name="T39" fmla="*/ 90 h 207"/>
                <a:gd name="T40" fmla="*/ 866 w 1600"/>
                <a:gd name="T41" fmla="*/ 19 h 207"/>
                <a:gd name="T42" fmla="*/ 1134 w 1600"/>
                <a:gd name="T43" fmla="*/ 65 h 207"/>
                <a:gd name="T44" fmla="*/ 1030 w 1600"/>
                <a:gd name="T45" fmla="*/ 202 h 207"/>
                <a:gd name="T46" fmla="*/ 969 w 1600"/>
                <a:gd name="T47" fmla="*/ 65 h 207"/>
                <a:gd name="T48" fmla="*/ 866 w 1600"/>
                <a:gd name="T49" fmla="*/ 19 h 207"/>
                <a:gd name="T50" fmla="*/ 1230 w 1600"/>
                <a:gd name="T51" fmla="*/ 19 h 207"/>
                <a:gd name="T52" fmla="*/ 1169 w 1600"/>
                <a:gd name="T53" fmla="*/ 202 h 207"/>
                <a:gd name="T54" fmla="*/ 1416 w 1600"/>
                <a:gd name="T55" fmla="*/ 14 h 207"/>
                <a:gd name="T56" fmla="*/ 1416 w 1600"/>
                <a:gd name="T57" fmla="*/ 207 h 207"/>
                <a:gd name="T58" fmla="*/ 1416 w 1600"/>
                <a:gd name="T59" fmla="*/ 14 h 207"/>
                <a:gd name="T60" fmla="*/ 1332 w 1600"/>
                <a:gd name="T61" fmla="*/ 110 h 207"/>
                <a:gd name="T62" fmla="*/ 1501 w 1600"/>
                <a:gd name="T63" fmla="*/ 111 h 207"/>
                <a:gd name="T64" fmla="*/ 1585 w 1600"/>
                <a:gd name="T65" fmla="*/ 19 h 207"/>
                <a:gd name="T66" fmla="*/ 1589 w 1600"/>
                <a:gd name="T67" fmla="*/ 15 h 207"/>
                <a:gd name="T68" fmla="*/ 1581 w 1600"/>
                <a:gd name="T69" fmla="*/ 9 h 207"/>
                <a:gd name="T70" fmla="*/ 1574 w 1600"/>
                <a:gd name="T71" fmla="*/ 28 h 207"/>
                <a:gd name="T72" fmla="*/ 1578 w 1600"/>
                <a:gd name="T73" fmla="*/ 21 h 207"/>
                <a:gd name="T74" fmla="*/ 1584 w 1600"/>
                <a:gd name="T75" fmla="*/ 23 h 207"/>
                <a:gd name="T76" fmla="*/ 1590 w 1600"/>
                <a:gd name="T77" fmla="*/ 28 h 207"/>
                <a:gd name="T78" fmla="*/ 1585 w 1600"/>
                <a:gd name="T79" fmla="*/ 19 h 207"/>
                <a:gd name="T80" fmla="*/ 1579 w 1600"/>
                <a:gd name="T81" fmla="*/ 18 h 207"/>
                <a:gd name="T82" fmla="*/ 1581 w 1600"/>
                <a:gd name="T83" fmla="*/ 12 h 207"/>
                <a:gd name="T84" fmla="*/ 1580 w 1600"/>
                <a:gd name="T85" fmla="*/ 18 h 207"/>
                <a:gd name="T86" fmla="*/ 1563 w 1600"/>
                <a:gd name="T87" fmla="*/ 18 h 207"/>
                <a:gd name="T88" fmla="*/ 1600 w 1600"/>
                <a:gd name="T89" fmla="*/ 18 h 207"/>
                <a:gd name="T90" fmla="*/ 1581 w 1600"/>
                <a:gd name="T91" fmla="*/ 33 h 207"/>
                <a:gd name="T92" fmla="*/ 1581 w 1600"/>
                <a:gd name="T93" fmla="*/ 4 h 207"/>
                <a:gd name="T94" fmla="*/ 1581 w 1600"/>
                <a:gd name="T95" fmla="*/ 3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0" h="207">
                  <a:moveTo>
                    <a:pt x="115" y="18"/>
                  </a:moveTo>
                  <a:cubicBezTo>
                    <a:pt x="0" y="202"/>
                    <a:pt x="0" y="202"/>
                    <a:pt x="0" y="202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35" y="202"/>
                    <a:pt x="235" y="202"/>
                    <a:pt x="235" y="202"/>
                  </a:cubicBezTo>
                  <a:cubicBezTo>
                    <a:pt x="303" y="202"/>
                    <a:pt x="303" y="202"/>
                    <a:pt x="303" y="202"/>
                  </a:cubicBezTo>
                  <a:cubicBezTo>
                    <a:pt x="188" y="18"/>
                    <a:pt x="188" y="18"/>
                    <a:pt x="188" y="18"/>
                  </a:cubicBezTo>
                  <a:lnTo>
                    <a:pt x="115" y="18"/>
                  </a:lnTo>
                  <a:close/>
                  <a:moveTo>
                    <a:pt x="108" y="131"/>
                  </a:moveTo>
                  <a:cubicBezTo>
                    <a:pt x="149" y="65"/>
                    <a:pt x="149" y="65"/>
                    <a:pt x="149" y="65"/>
                  </a:cubicBezTo>
                  <a:cubicBezTo>
                    <a:pt x="190" y="131"/>
                    <a:pt x="190" y="131"/>
                    <a:pt x="190" y="131"/>
                  </a:cubicBezTo>
                  <a:lnTo>
                    <a:pt x="108" y="131"/>
                  </a:lnTo>
                  <a:close/>
                  <a:moveTo>
                    <a:pt x="486" y="19"/>
                  </a:moveTo>
                  <a:cubicBezTo>
                    <a:pt x="325" y="19"/>
                    <a:pt x="325" y="19"/>
                    <a:pt x="325" y="19"/>
                  </a:cubicBezTo>
                  <a:cubicBezTo>
                    <a:pt x="325" y="202"/>
                    <a:pt x="325" y="202"/>
                    <a:pt x="325" y="202"/>
                  </a:cubicBezTo>
                  <a:cubicBezTo>
                    <a:pt x="386" y="202"/>
                    <a:pt x="386" y="202"/>
                    <a:pt x="386" y="202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96" y="158"/>
                    <a:pt x="468" y="158"/>
                    <a:pt x="485" y="158"/>
                  </a:cubicBezTo>
                  <a:cubicBezTo>
                    <a:pt x="535" y="158"/>
                    <a:pt x="571" y="146"/>
                    <a:pt x="571" y="89"/>
                  </a:cubicBezTo>
                  <a:cubicBezTo>
                    <a:pt x="571" y="31"/>
                    <a:pt x="535" y="19"/>
                    <a:pt x="486" y="19"/>
                  </a:cubicBezTo>
                  <a:close/>
                  <a:moveTo>
                    <a:pt x="481" y="116"/>
                  </a:moveTo>
                  <a:cubicBezTo>
                    <a:pt x="468" y="116"/>
                    <a:pt x="397" y="116"/>
                    <a:pt x="386" y="116"/>
                  </a:cubicBezTo>
                  <a:cubicBezTo>
                    <a:pt x="386" y="65"/>
                    <a:pt x="386" y="65"/>
                    <a:pt x="386" y="65"/>
                  </a:cubicBezTo>
                  <a:cubicBezTo>
                    <a:pt x="386" y="65"/>
                    <a:pt x="463" y="65"/>
                    <a:pt x="480" y="65"/>
                  </a:cubicBezTo>
                  <a:cubicBezTo>
                    <a:pt x="503" y="65"/>
                    <a:pt x="509" y="71"/>
                    <a:pt x="509" y="90"/>
                  </a:cubicBezTo>
                  <a:cubicBezTo>
                    <a:pt x="509" y="110"/>
                    <a:pt x="503" y="116"/>
                    <a:pt x="481" y="116"/>
                  </a:cubicBezTo>
                  <a:close/>
                  <a:moveTo>
                    <a:pt x="763" y="19"/>
                  </a:moveTo>
                  <a:cubicBezTo>
                    <a:pt x="602" y="19"/>
                    <a:pt x="602" y="19"/>
                    <a:pt x="602" y="19"/>
                  </a:cubicBezTo>
                  <a:cubicBezTo>
                    <a:pt x="602" y="202"/>
                    <a:pt x="602" y="202"/>
                    <a:pt x="602" y="202"/>
                  </a:cubicBezTo>
                  <a:cubicBezTo>
                    <a:pt x="663" y="202"/>
                    <a:pt x="663" y="202"/>
                    <a:pt x="663" y="202"/>
                  </a:cubicBezTo>
                  <a:cubicBezTo>
                    <a:pt x="663" y="158"/>
                    <a:pt x="663" y="158"/>
                    <a:pt x="663" y="158"/>
                  </a:cubicBezTo>
                  <a:cubicBezTo>
                    <a:pt x="673" y="158"/>
                    <a:pt x="745" y="158"/>
                    <a:pt x="762" y="158"/>
                  </a:cubicBezTo>
                  <a:cubicBezTo>
                    <a:pt x="812" y="158"/>
                    <a:pt x="848" y="146"/>
                    <a:pt x="848" y="89"/>
                  </a:cubicBezTo>
                  <a:cubicBezTo>
                    <a:pt x="848" y="31"/>
                    <a:pt x="812" y="19"/>
                    <a:pt x="763" y="19"/>
                  </a:cubicBezTo>
                  <a:close/>
                  <a:moveTo>
                    <a:pt x="758" y="116"/>
                  </a:moveTo>
                  <a:cubicBezTo>
                    <a:pt x="745" y="116"/>
                    <a:pt x="674" y="116"/>
                    <a:pt x="663" y="116"/>
                  </a:cubicBezTo>
                  <a:cubicBezTo>
                    <a:pt x="663" y="65"/>
                    <a:pt x="663" y="65"/>
                    <a:pt x="663" y="65"/>
                  </a:cubicBezTo>
                  <a:cubicBezTo>
                    <a:pt x="663" y="65"/>
                    <a:pt x="740" y="65"/>
                    <a:pt x="757" y="65"/>
                  </a:cubicBezTo>
                  <a:cubicBezTo>
                    <a:pt x="780" y="65"/>
                    <a:pt x="786" y="71"/>
                    <a:pt x="786" y="90"/>
                  </a:cubicBezTo>
                  <a:cubicBezTo>
                    <a:pt x="786" y="110"/>
                    <a:pt x="780" y="116"/>
                    <a:pt x="758" y="116"/>
                  </a:cubicBezTo>
                  <a:close/>
                  <a:moveTo>
                    <a:pt x="866" y="19"/>
                  </a:moveTo>
                  <a:cubicBezTo>
                    <a:pt x="1134" y="19"/>
                    <a:pt x="1134" y="19"/>
                    <a:pt x="1134" y="19"/>
                  </a:cubicBezTo>
                  <a:cubicBezTo>
                    <a:pt x="1134" y="65"/>
                    <a:pt x="1134" y="65"/>
                    <a:pt x="1134" y="65"/>
                  </a:cubicBezTo>
                  <a:cubicBezTo>
                    <a:pt x="1030" y="65"/>
                    <a:pt x="1030" y="65"/>
                    <a:pt x="1030" y="65"/>
                  </a:cubicBezTo>
                  <a:cubicBezTo>
                    <a:pt x="1030" y="202"/>
                    <a:pt x="1030" y="202"/>
                    <a:pt x="1030" y="202"/>
                  </a:cubicBezTo>
                  <a:cubicBezTo>
                    <a:pt x="969" y="202"/>
                    <a:pt x="969" y="202"/>
                    <a:pt x="969" y="202"/>
                  </a:cubicBezTo>
                  <a:cubicBezTo>
                    <a:pt x="969" y="65"/>
                    <a:pt x="969" y="65"/>
                    <a:pt x="969" y="65"/>
                  </a:cubicBezTo>
                  <a:cubicBezTo>
                    <a:pt x="866" y="65"/>
                    <a:pt x="866" y="65"/>
                    <a:pt x="866" y="65"/>
                  </a:cubicBezTo>
                  <a:lnTo>
                    <a:pt x="866" y="19"/>
                  </a:lnTo>
                  <a:close/>
                  <a:moveTo>
                    <a:pt x="1169" y="19"/>
                  </a:moveTo>
                  <a:cubicBezTo>
                    <a:pt x="1230" y="19"/>
                    <a:pt x="1230" y="19"/>
                    <a:pt x="1230" y="19"/>
                  </a:cubicBezTo>
                  <a:cubicBezTo>
                    <a:pt x="1230" y="202"/>
                    <a:pt x="1230" y="202"/>
                    <a:pt x="1230" y="202"/>
                  </a:cubicBezTo>
                  <a:cubicBezTo>
                    <a:pt x="1169" y="202"/>
                    <a:pt x="1169" y="202"/>
                    <a:pt x="1169" y="202"/>
                  </a:cubicBezTo>
                  <a:lnTo>
                    <a:pt x="1169" y="19"/>
                  </a:lnTo>
                  <a:close/>
                  <a:moveTo>
                    <a:pt x="1416" y="14"/>
                  </a:moveTo>
                  <a:cubicBezTo>
                    <a:pt x="1312" y="14"/>
                    <a:pt x="1265" y="30"/>
                    <a:pt x="1265" y="111"/>
                  </a:cubicBezTo>
                  <a:cubicBezTo>
                    <a:pt x="1265" y="191"/>
                    <a:pt x="1311" y="207"/>
                    <a:pt x="1416" y="207"/>
                  </a:cubicBezTo>
                  <a:cubicBezTo>
                    <a:pt x="1520" y="207"/>
                    <a:pt x="1567" y="191"/>
                    <a:pt x="1567" y="110"/>
                  </a:cubicBezTo>
                  <a:cubicBezTo>
                    <a:pt x="1567" y="30"/>
                    <a:pt x="1520" y="14"/>
                    <a:pt x="1416" y="14"/>
                  </a:cubicBezTo>
                  <a:close/>
                  <a:moveTo>
                    <a:pt x="1416" y="162"/>
                  </a:moveTo>
                  <a:cubicBezTo>
                    <a:pt x="1350" y="162"/>
                    <a:pt x="1332" y="158"/>
                    <a:pt x="1332" y="110"/>
                  </a:cubicBezTo>
                  <a:cubicBezTo>
                    <a:pt x="1332" y="63"/>
                    <a:pt x="1350" y="60"/>
                    <a:pt x="1416" y="60"/>
                  </a:cubicBezTo>
                  <a:cubicBezTo>
                    <a:pt x="1481" y="60"/>
                    <a:pt x="1501" y="63"/>
                    <a:pt x="1501" y="111"/>
                  </a:cubicBezTo>
                  <a:cubicBezTo>
                    <a:pt x="1501" y="158"/>
                    <a:pt x="1483" y="162"/>
                    <a:pt x="1416" y="162"/>
                  </a:cubicBezTo>
                  <a:close/>
                  <a:moveTo>
                    <a:pt x="1585" y="19"/>
                  </a:moveTo>
                  <a:cubicBezTo>
                    <a:pt x="1585" y="19"/>
                    <a:pt x="1585" y="19"/>
                    <a:pt x="1585" y="19"/>
                  </a:cubicBezTo>
                  <a:cubicBezTo>
                    <a:pt x="1588" y="18"/>
                    <a:pt x="1589" y="17"/>
                    <a:pt x="1589" y="15"/>
                  </a:cubicBezTo>
                  <a:cubicBezTo>
                    <a:pt x="1589" y="13"/>
                    <a:pt x="1588" y="11"/>
                    <a:pt x="1587" y="11"/>
                  </a:cubicBezTo>
                  <a:cubicBezTo>
                    <a:pt x="1586" y="10"/>
                    <a:pt x="1585" y="9"/>
                    <a:pt x="1581" y="9"/>
                  </a:cubicBezTo>
                  <a:cubicBezTo>
                    <a:pt x="1578" y="9"/>
                    <a:pt x="1576" y="9"/>
                    <a:pt x="1574" y="10"/>
                  </a:cubicBezTo>
                  <a:cubicBezTo>
                    <a:pt x="1574" y="28"/>
                    <a:pt x="1574" y="28"/>
                    <a:pt x="1574" y="28"/>
                  </a:cubicBezTo>
                  <a:cubicBezTo>
                    <a:pt x="1578" y="28"/>
                    <a:pt x="1578" y="28"/>
                    <a:pt x="1578" y="28"/>
                  </a:cubicBezTo>
                  <a:cubicBezTo>
                    <a:pt x="1578" y="21"/>
                    <a:pt x="1578" y="21"/>
                    <a:pt x="1578" y="21"/>
                  </a:cubicBezTo>
                  <a:cubicBezTo>
                    <a:pt x="1580" y="21"/>
                    <a:pt x="1580" y="21"/>
                    <a:pt x="1580" y="21"/>
                  </a:cubicBezTo>
                  <a:cubicBezTo>
                    <a:pt x="1583" y="21"/>
                    <a:pt x="1584" y="22"/>
                    <a:pt x="1584" y="23"/>
                  </a:cubicBezTo>
                  <a:cubicBezTo>
                    <a:pt x="1585" y="26"/>
                    <a:pt x="1585" y="27"/>
                    <a:pt x="1586" y="28"/>
                  </a:cubicBezTo>
                  <a:cubicBezTo>
                    <a:pt x="1590" y="28"/>
                    <a:pt x="1590" y="28"/>
                    <a:pt x="1590" y="28"/>
                  </a:cubicBezTo>
                  <a:cubicBezTo>
                    <a:pt x="1590" y="27"/>
                    <a:pt x="1589" y="26"/>
                    <a:pt x="1589" y="23"/>
                  </a:cubicBezTo>
                  <a:cubicBezTo>
                    <a:pt x="1588" y="21"/>
                    <a:pt x="1587" y="20"/>
                    <a:pt x="1585" y="19"/>
                  </a:cubicBezTo>
                  <a:close/>
                  <a:moveTo>
                    <a:pt x="1580" y="18"/>
                  </a:moveTo>
                  <a:cubicBezTo>
                    <a:pt x="1579" y="18"/>
                    <a:pt x="1579" y="18"/>
                    <a:pt x="1579" y="18"/>
                  </a:cubicBezTo>
                  <a:cubicBezTo>
                    <a:pt x="1579" y="12"/>
                    <a:pt x="1579" y="12"/>
                    <a:pt x="1579" y="12"/>
                  </a:cubicBezTo>
                  <a:cubicBezTo>
                    <a:pt x="1579" y="12"/>
                    <a:pt x="1580" y="12"/>
                    <a:pt x="1581" y="12"/>
                  </a:cubicBezTo>
                  <a:cubicBezTo>
                    <a:pt x="1583" y="12"/>
                    <a:pt x="1585" y="13"/>
                    <a:pt x="1585" y="15"/>
                  </a:cubicBezTo>
                  <a:cubicBezTo>
                    <a:pt x="1585" y="17"/>
                    <a:pt x="1583" y="18"/>
                    <a:pt x="1580" y="18"/>
                  </a:cubicBezTo>
                  <a:close/>
                  <a:moveTo>
                    <a:pt x="1581" y="0"/>
                  </a:moveTo>
                  <a:cubicBezTo>
                    <a:pt x="1571" y="0"/>
                    <a:pt x="1563" y="8"/>
                    <a:pt x="1563" y="18"/>
                  </a:cubicBezTo>
                  <a:cubicBezTo>
                    <a:pt x="1563" y="29"/>
                    <a:pt x="1571" y="37"/>
                    <a:pt x="1581" y="37"/>
                  </a:cubicBezTo>
                  <a:cubicBezTo>
                    <a:pt x="1592" y="37"/>
                    <a:pt x="1600" y="29"/>
                    <a:pt x="1600" y="18"/>
                  </a:cubicBezTo>
                  <a:cubicBezTo>
                    <a:pt x="1600" y="8"/>
                    <a:pt x="1592" y="0"/>
                    <a:pt x="1581" y="0"/>
                  </a:cubicBezTo>
                  <a:close/>
                  <a:moveTo>
                    <a:pt x="1581" y="33"/>
                  </a:moveTo>
                  <a:cubicBezTo>
                    <a:pt x="1573" y="33"/>
                    <a:pt x="1567" y="26"/>
                    <a:pt x="1567" y="18"/>
                  </a:cubicBezTo>
                  <a:cubicBezTo>
                    <a:pt x="1567" y="10"/>
                    <a:pt x="1573" y="4"/>
                    <a:pt x="1581" y="4"/>
                  </a:cubicBezTo>
                  <a:cubicBezTo>
                    <a:pt x="1589" y="4"/>
                    <a:pt x="1595" y="10"/>
                    <a:pt x="1595" y="19"/>
                  </a:cubicBezTo>
                  <a:cubicBezTo>
                    <a:pt x="1595" y="26"/>
                    <a:pt x="1589" y="33"/>
                    <a:pt x="1581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9804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AA10D-CEE0-314D-9271-5D326F86C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564DD4C-850B-5E4B-A53A-6E9E9766859A}"/>
              </a:ext>
            </a:extLst>
          </p:cNvPr>
          <p:cNvSpPr txBox="1">
            <a:spLocks/>
          </p:cNvSpPr>
          <p:nvPr userDrawn="1"/>
        </p:nvSpPr>
        <p:spPr>
          <a:xfrm>
            <a:off x="193375" y="6455779"/>
            <a:ext cx="4366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C6903CD-97C8-2442-8096-4622611889CD}" type="slidenum">
              <a:rPr lang="en-US" sz="800" b="0" i="0" smtClean="0">
                <a:solidFill>
                  <a:schemeClr val="tx1"/>
                </a:solidFill>
                <a:latin typeface="Harmonia Sans Std" panose="020B0502030402020204" pitchFamily="34" charset="77"/>
              </a:rPr>
              <a:pPr/>
              <a:t>‹#›</a:t>
            </a:fld>
            <a:endParaRPr lang="en-US" sz="800" b="0" i="0">
              <a:solidFill>
                <a:schemeClr val="tx1"/>
              </a:solidFill>
              <a:latin typeface="Harmonia Sans Std" panose="020B0502030402020204" pitchFamily="34" charset="77"/>
            </a:endParaRP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7A56789-6A98-2645-BB60-03FDE92E0EF5}"/>
              </a:ext>
            </a:extLst>
          </p:cNvPr>
          <p:cNvSpPr txBox="1">
            <a:spLocks/>
          </p:cNvSpPr>
          <p:nvPr userDrawn="1"/>
        </p:nvSpPr>
        <p:spPr>
          <a:xfrm>
            <a:off x="518771" y="64557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>
                <a:solidFill>
                  <a:srgbClr val="7E848B"/>
                </a:solidFill>
                <a:ea typeface="+mn-ea"/>
              </a:rPr>
              <a:t>2021Apptio, All rights reserved</a:t>
            </a:r>
            <a:r>
              <a:rPr lang="en-US" sz="800" b="0" i="0">
                <a:solidFill>
                  <a:schemeClr val="tx1"/>
                </a:solidFill>
                <a:latin typeface="Harmonia Sans Std" panose="020B0502030402020204" pitchFamily="34" charset="77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4FA0F4-424C-AB4E-AF06-FCC9D9BECC0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041963" y="6546889"/>
            <a:ext cx="703200" cy="187249"/>
            <a:chOff x="118" y="883"/>
            <a:chExt cx="5528" cy="1472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4AED943-1E9D-A644-B7BE-D48BDC5AA65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18" y="883"/>
              <a:ext cx="1469" cy="1472"/>
            </a:xfrm>
            <a:custGeom>
              <a:avLst/>
              <a:gdLst>
                <a:gd name="T0" fmla="*/ 408 w 621"/>
                <a:gd name="T1" fmla="*/ 507 h 620"/>
                <a:gd name="T2" fmla="*/ 445 w 621"/>
                <a:gd name="T3" fmla="*/ 538 h 620"/>
                <a:gd name="T4" fmla="*/ 439 w 621"/>
                <a:gd name="T5" fmla="*/ 593 h 620"/>
                <a:gd name="T6" fmla="*/ 386 w 621"/>
                <a:gd name="T7" fmla="*/ 564 h 620"/>
                <a:gd name="T8" fmla="*/ 575 w 621"/>
                <a:gd name="T9" fmla="*/ 331 h 620"/>
                <a:gd name="T10" fmla="*/ 621 w 621"/>
                <a:gd name="T11" fmla="*/ 321 h 620"/>
                <a:gd name="T12" fmla="*/ 621 w 621"/>
                <a:gd name="T13" fmla="*/ 299 h 620"/>
                <a:gd name="T14" fmla="*/ 575 w 621"/>
                <a:gd name="T15" fmla="*/ 289 h 620"/>
                <a:gd name="T16" fmla="*/ 524 w 621"/>
                <a:gd name="T17" fmla="*/ 257 h 620"/>
                <a:gd name="T18" fmla="*/ 556 w 621"/>
                <a:gd name="T19" fmla="*/ 208 h 620"/>
                <a:gd name="T20" fmla="*/ 583 w 621"/>
                <a:gd name="T21" fmla="*/ 161 h 620"/>
                <a:gd name="T22" fmla="*/ 550 w 621"/>
                <a:gd name="T23" fmla="*/ 198 h 620"/>
                <a:gd name="T24" fmla="*/ 487 w 621"/>
                <a:gd name="T25" fmla="*/ 177 h 620"/>
                <a:gd name="T26" fmla="*/ 528 w 621"/>
                <a:gd name="T27" fmla="*/ 159 h 620"/>
                <a:gd name="T28" fmla="*/ 537 w 621"/>
                <a:gd name="T29" fmla="*/ 98 h 620"/>
                <a:gd name="T30" fmla="*/ 510 w 621"/>
                <a:gd name="T31" fmla="*/ 137 h 620"/>
                <a:gd name="T32" fmla="*/ 454 w 621"/>
                <a:gd name="T33" fmla="*/ 143 h 620"/>
                <a:gd name="T34" fmla="*/ 491 w 621"/>
                <a:gd name="T35" fmla="*/ 116 h 620"/>
                <a:gd name="T36" fmla="*/ 478 w 621"/>
                <a:gd name="T37" fmla="*/ 48 h 620"/>
                <a:gd name="T38" fmla="*/ 416 w 621"/>
                <a:gd name="T39" fmla="*/ 66 h 620"/>
                <a:gd name="T40" fmla="*/ 387 w 621"/>
                <a:gd name="T41" fmla="*/ 104 h 620"/>
                <a:gd name="T42" fmla="*/ 384 w 621"/>
                <a:gd name="T43" fmla="*/ 55 h 620"/>
                <a:gd name="T44" fmla="*/ 365 w 621"/>
                <a:gd name="T45" fmla="*/ 4 h 620"/>
                <a:gd name="T46" fmla="*/ 344 w 621"/>
                <a:gd name="T47" fmla="*/ 47 h 620"/>
                <a:gd name="T48" fmla="*/ 325 w 621"/>
                <a:gd name="T49" fmla="*/ 91 h 620"/>
                <a:gd name="T50" fmla="*/ 319 w 621"/>
                <a:gd name="T51" fmla="*/ 45 h 620"/>
                <a:gd name="T52" fmla="*/ 311 w 621"/>
                <a:gd name="T53" fmla="*/ 0 h 620"/>
                <a:gd name="T54" fmla="*/ 311 w 621"/>
                <a:gd name="T55" fmla="*/ 620 h 620"/>
                <a:gd name="T56" fmla="*/ 317 w 621"/>
                <a:gd name="T57" fmla="*/ 575 h 620"/>
                <a:gd name="T58" fmla="*/ 338 w 621"/>
                <a:gd name="T59" fmla="*/ 619 h 620"/>
                <a:gd name="T60" fmla="*/ 353 w 621"/>
                <a:gd name="T61" fmla="*/ 571 h 620"/>
                <a:gd name="T62" fmla="*/ 331 w 621"/>
                <a:gd name="T63" fmla="*/ 529 h 620"/>
                <a:gd name="T64" fmla="*/ 311 w 621"/>
                <a:gd name="T65" fmla="*/ 484 h 620"/>
                <a:gd name="T66" fmla="*/ 311 w 621"/>
                <a:gd name="T67" fmla="*/ 136 h 620"/>
                <a:gd name="T68" fmla="*/ 409 w 621"/>
                <a:gd name="T69" fmla="*/ 113 h 620"/>
                <a:gd name="T70" fmla="*/ 403 w 621"/>
                <a:gd name="T71" fmla="*/ 162 h 620"/>
                <a:gd name="T72" fmla="*/ 512 w 621"/>
                <a:gd name="T73" fmla="*/ 222 h 620"/>
                <a:gd name="T74" fmla="*/ 477 w 621"/>
                <a:gd name="T75" fmla="*/ 258 h 620"/>
                <a:gd name="T76" fmla="*/ 459 w 621"/>
                <a:gd name="T77" fmla="*/ 402 h 620"/>
                <a:gd name="T78" fmla="*/ 479 w 621"/>
                <a:gd name="T79" fmla="*/ 451 h 620"/>
                <a:gd name="T80" fmla="*/ 504 w 621"/>
                <a:gd name="T81" fmla="*/ 491 h 620"/>
                <a:gd name="T82" fmla="*/ 572 w 621"/>
                <a:gd name="T83" fmla="*/ 478 h 620"/>
                <a:gd name="T84" fmla="*/ 553 w 621"/>
                <a:gd name="T85" fmla="*/ 417 h 620"/>
                <a:gd name="T86" fmla="*/ 518 w 621"/>
                <a:gd name="T87" fmla="*/ 384 h 620"/>
                <a:gd name="T88" fmla="*/ 565 w 621"/>
                <a:gd name="T89" fmla="*/ 385 h 620"/>
                <a:gd name="T90" fmla="*/ 616 w 621"/>
                <a:gd name="T91" fmla="*/ 365 h 620"/>
                <a:gd name="T92" fmla="*/ 574 w 621"/>
                <a:gd name="T93" fmla="*/ 346 h 620"/>
                <a:gd name="T94" fmla="*/ 530 w 621"/>
                <a:gd name="T95" fmla="*/ 328 h 620"/>
                <a:gd name="T96" fmla="*/ 483 w 621"/>
                <a:gd name="T97" fmla="*/ 510 h 620"/>
                <a:gd name="T98" fmla="*/ 430 w 621"/>
                <a:gd name="T99" fmla="*/ 494 h 620"/>
                <a:gd name="T100" fmla="*/ 387 w 621"/>
                <a:gd name="T101" fmla="*/ 467 h 620"/>
                <a:gd name="T102" fmla="*/ 425 w 621"/>
                <a:gd name="T103" fmla="*/ 498 h 620"/>
                <a:gd name="T104" fmla="*/ 477 w 621"/>
                <a:gd name="T105" fmla="*/ 517 h 620"/>
                <a:gd name="T106" fmla="*/ 522 w 621"/>
                <a:gd name="T107" fmla="*/ 538 h 620"/>
                <a:gd name="T108" fmla="*/ 483 w 621"/>
                <a:gd name="T109" fmla="*/ 51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1" h="620">
                  <a:moveTo>
                    <a:pt x="373" y="521"/>
                  </a:moveTo>
                  <a:cubicBezTo>
                    <a:pt x="385" y="517"/>
                    <a:pt x="397" y="512"/>
                    <a:pt x="408" y="507"/>
                  </a:cubicBezTo>
                  <a:cubicBezTo>
                    <a:pt x="431" y="546"/>
                    <a:pt x="431" y="546"/>
                    <a:pt x="431" y="546"/>
                  </a:cubicBezTo>
                  <a:cubicBezTo>
                    <a:pt x="432" y="546"/>
                    <a:pt x="444" y="539"/>
                    <a:pt x="445" y="538"/>
                  </a:cubicBezTo>
                  <a:cubicBezTo>
                    <a:pt x="468" y="577"/>
                    <a:pt x="468" y="577"/>
                    <a:pt x="468" y="577"/>
                  </a:cubicBezTo>
                  <a:cubicBezTo>
                    <a:pt x="459" y="583"/>
                    <a:pt x="449" y="588"/>
                    <a:pt x="439" y="593"/>
                  </a:cubicBezTo>
                  <a:cubicBezTo>
                    <a:pt x="420" y="552"/>
                    <a:pt x="420" y="552"/>
                    <a:pt x="420" y="552"/>
                  </a:cubicBezTo>
                  <a:cubicBezTo>
                    <a:pt x="409" y="557"/>
                    <a:pt x="398" y="561"/>
                    <a:pt x="386" y="564"/>
                  </a:cubicBezTo>
                  <a:lnTo>
                    <a:pt x="373" y="521"/>
                  </a:lnTo>
                  <a:close/>
                  <a:moveTo>
                    <a:pt x="575" y="331"/>
                  </a:moveTo>
                  <a:cubicBezTo>
                    <a:pt x="575" y="328"/>
                    <a:pt x="575" y="324"/>
                    <a:pt x="576" y="320"/>
                  </a:cubicBezTo>
                  <a:cubicBezTo>
                    <a:pt x="621" y="321"/>
                    <a:pt x="621" y="321"/>
                    <a:pt x="621" y="321"/>
                  </a:cubicBezTo>
                  <a:cubicBezTo>
                    <a:pt x="621" y="317"/>
                    <a:pt x="621" y="314"/>
                    <a:pt x="621" y="310"/>
                  </a:cubicBezTo>
                  <a:cubicBezTo>
                    <a:pt x="621" y="306"/>
                    <a:pt x="621" y="303"/>
                    <a:pt x="621" y="299"/>
                  </a:cubicBezTo>
                  <a:cubicBezTo>
                    <a:pt x="576" y="301"/>
                    <a:pt x="576" y="301"/>
                    <a:pt x="576" y="301"/>
                  </a:cubicBezTo>
                  <a:cubicBezTo>
                    <a:pt x="575" y="297"/>
                    <a:pt x="575" y="293"/>
                    <a:pt x="575" y="289"/>
                  </a:cubicBezTo>
                  <a:cubicBezTo>
                    <a:pt x="530" y="292"/>
                    <a:pt x="530" y="292"/>
                    <a:pt x="530" y="292"/>
                  </a:cubicBezTo>
                  <a:cubicBezTo>
                    <a:pt x="529" y="280"/>
                    <a:pt x="527" y="268"/>
                    <a:pt x="524" y="257"/>
                  </a:cubicBezTo>
                  <a:cubicBezTo>
                    <a:pt x="568" y="246"/>
                    <a:pt x="568" y="246"/>
                    <a:pt x="568" y="246"/>
                  </a:cubicBezTo>
                  <a:cubicBezTo>
                    <a:pt x="565" y="233"/>
                    <a:pt x="561" y="220"/>
                    <a:pt x="556" y="208"/>
                  </a:cubicBezTo>
                  <a:cubicBezTo>
                    <a:pt x="597" y="191"/>
                    <a:pt x="597" y="191"/>
                    <a:pt x="597" y="191"/>
                  </a:cubicBezTo>
                  <a:cubicBezTo>
                    <a:pt x="593" y="181"/>
                    <a:pt x="588" y="171"/>
                    <a:pt x="583" y="161"/>
                  </a:cubicBezTo>
                  <a:cubicBezTo>
                    <a:pt x="543" y="183"/>
                    <a:pt x="543" y="183"/>
                    <a:pt x="543" y="183"/>
                  </a:cubicBezTo>
                  <a:cubicBezTo>
                    <a:pt x="545" y="188"/>
                    <a:pt x="548" y="193"/>
                    <a:pt x="550" y="198"/>
                  </a:cubicBezTo>
                  <a:cubicBezTo>
                    <a:pt x="510" y="217"/>
                    <a:pt x="510" y="217"/>
                    <a:pt x="510" y="217"/>
                  </a:cubicBezTo>
                  <a:cubicBezTo>
                    <a:pt x="503" y="202"/>
                    <a:pt x="497" y="190"/>
                    <a:pt x="487" y="177"/>
                  </a:cubicBezTo>
                  <a:cubicBezTo>
                    <a:pt x="522" y="150"/>
                    <a:pt x="522" y="150"/>
                    <a:pt x="522" y="150"/>
                  </a:cubicBezTo>
                  <a:cubicBezTo>
                    <a:pt x="525" y="153"/>
                    <a:pt x="525" y="155"/>
                    <a:pt x="528" y="159"/>
                  </a:cubicBezTo>
                  <a:cubicBezTo>
                    <a:pt x="565" y="133"/>
                    <a:pt x="565" y="133"/>
                    <a:pt x="565" y="133"/>
                  </a:cubicBezTo>
                  <a:cubicBezTo>
                    <a:pt x="557" y="120"/>
                    <a:pt x="547" y="109"/>
                    <a:pt x="537" y="98"/>
                  </a:cubicBezTo>
                  <a:cubicBezTo>
                    <a:pt x="504" y="129"/>
                    <a:pt x="504" y="129"/>
                    <a:pt x="504" y="129"/>
                  </a:cubicBezTo>
                  <a:cubicBezTo>
                    <a:pt x="507" y="133"/>
                    <a:pt x="507" y="133"/>
                    <a:pt x="510" y="137"/>
                  </a:cubicBezTo>
                  <a:cubicBezTo>
                    <a:pt x="476" y="166"/>
                    <a:pt x="476" y="166"/>
                    <a:pt x="476" y="166"/>
                  </a:cubicBezTo>
                  <a:cubicBezTo>
                    <a:pt x="468" y="156"/>
                    <a:pt x="463" y="151"/>
                    <a:pt x="454" y="143"/>
                  </a:cubicBezTo>
                  <a:cubicBezTo>
                    <a:pt x="483" y="109"/>
                    <a:pt x="483" y="109"/>
                    <a:pt x="483" y="109"/>
                  </a:cubicBezTo>
                  <a:cubicBezTo>
                    <a:pt x="486" y="112"/>
                    <a:pt x="488" y="114"/>
                    <a:pt x="491" y="116"/>
                  </a:cubicBezTo>
                  <a:cubicBezTo>
                    <a:pt x="522" y="82"/>
                    <a:pt x="522" y="82"/>
                    <a:pt x="522" y="82"/>
                  </a:cubicBezTo>
                  <a:cubicBezTo>
                    <a:pt x="508" y="70"/>
                    <a:pt x="493" y="58"/>
                    <a:pt x="478" y="48"/>
                  </a:cubicBezTo>
                  <a:cubicBezTo>
                    <a:pt x="453" y="87"/>
                    <a:pt x="453" y="87"/>
                    <a:pt x="453" y="87"/>
                  </a:cubicBezTo>
                  <a:cubicBezTo>
                    <a:pt x="440" y="78"/>
                    <a:pt x="431" y="72"/>
                    <a:pt x="416" y="66"/>
                  </a:cubicBezTo>
                  <a:cubicBezTo>
                    <a:pt x="399" y="108"/>
                    <a:pt x="399" y="108"/>
                    <a:pt x="399" y="108"/>
                  </a:cubicBezTo>
                  <a:cubicBezTo>
                    <a:pt x="397" y="107"/>
                    <a:pt x="389" y="104"/>
                    <a:pt x="387" y="104"/>
                  </a:cubicBezTo>
                  <a:cubicBezTo>
                    <a:pt x="403" y="61"/>
                    <a:pt x="403" y="61"/>
                    <a:pt x="403" y="61"/>
                  </a:cubicBezTo>
                  <a:cubicBezTo>
                    <a:pt x="397" y="59"/>
                    <a:pt x="391" y="57"/>
                    <a:pt x="384" y="55"/>
                  </a:cubicBezTo>
                  <a:cubicBezTo>
                    <a:pt x="397" y="12"/>
                    <a:pt x="397" y="12"/>
                    <a:pt x="397" y="12"/>
                  </a:cubicBezTo>
                  <a:cubicBezTo>
                    <a:pt x="386" y="9"/>
                    <a:pt x="376" y="6"/>
                    <a:pt x="365" y="4"/>
                  </a:cubicBezTo>
                  <a:cubicBezTo>
                    <a:pt x="357" y="49"/>
                    <a:pt x="357" y="49"/>
                    <a:pt x="357" y="49"/>
                  </a:cubicBezTo>
                  <a:cubicBezTo>
                    <a:pt x="353" y="48"/>
                    <a:pt x="348" y="47"/>
                    <a:pt x="344" y="47"/>
                  </a:cubicBezTo>
                  <a:cubicBezTo>
                    <a:pt x="338" y="92"/>
                    <a:pt x="338" y="92"/>
                    <a:pt x="338" y="92"/>
                  </a:cubicBezTo>
                  <a:cubicBezTo>
                    <a:pt x="336" y="91"/>
                    <a:pt x="327" y="91"/>
                    <a:pt x="325" y="9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4" y="45"/>
                    <a:pt x="325" y="45"/>
                    <a:pt x="319" y="45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17" y="0"/>
                    <a:pt x="314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14" y="620"/>
                    <a:pt x="315" y="620"/>
                    <a:pt x="318" y="620"/>
                  </a:cubicBezTo>
                  <a:cubicBezTo>
                    <a:pt x="317" y="575"/>
                    <a:pt x="317" y="575"/>
                    <a:pt x="317" y="575"/>
                  </a:cubicBezTo>
                  <a:cubicBezTo>
                    <a:pt x="322" y="575"/>
                    <a:pt x="328" y="575"/>
                    <a:pt x="333" y="574"/>
                  </a:cubicBezTo>
                  <a:cubicBezTo>
                    <a:pt x="338" y="619"/>
                    <a:pt x="338" y="619"/>
                    <a:pt x="338" y="619"/>
                  </a:cubicBezTo>
                  <a:cubicBezTo>
                    <a:pt x="340" y="619"/>
                    <a:pt x="361" y="616"/>
                    <a:pt x="363" y="616"/>
                  </a:cubicBezTo>
                  <a:cubicBezTo>
                    <a:pt x="353" y="571"/>
                    <a:pt x="353" y="571"/>
                    <a:pt x="353" y="571"/>
                  </a:cubicBezTo>
                  <a:cubicBezTo>
                    <a:pt x="352" y="571"/>
                    <a:pt x="341" y="573"/>
                    <a:pt x="335" y="574"/>
                  </a:cubicBezTo>
                  <a:cubicBezTo>
                    <a:pt x="331" y="529"/>
                    <a:pt x="331" y="529"/>
                    <a:pt x="331" y="529"/>
                  </a:cubicBezTo>
                  <a:cubicBezTo>
                    <a:pt x="324" y="529"/>
                    <a:pt x="317" y="530"/>
                    <a:pt x="311" y="530"/>
                  </a:cubicBezTo>
                  <a:cubicBezTo>
                    <a:pt x="311" y="484"/>
                    <a:pt x="311" y="484"/>
                    <a:pt x="311" y="484"/>
                  </a:cubicBezTo>
                  <a:cubicBezTo>
                    <a:pt x="214" y="484"/>
                    <a:pt x="136" y="406"/>
                    <a:pt x="136" y="310"/>
                  </a:cubicBezTo>
                  <a:cubicBezTo>
                    <a:pt x="136" y="214"/>
                    <a:pt x="214" y="136"/>
                    <a:pt x="311" y="136"/>
                  </a:cubicBezTo>
                  <a:cubicBezTo>
                    <a:pt x="338" y="136"/>
                    <a:pt x="364" y="142"/>
                    <a:pt x="388" y="154"/>
                  </a:cubicBezTo>
                  <a:cubicBezTo>
                    <a:pt x="409" y="113"/>
                    <a:pt x="409" y="113"/>
                    <a:pt x="409" y="113"/>
                  </a:cubicBezTo>
                  <a:cubicBezTo>
                    <a:pt x="412" y="115"/>
                    <a:pt x="421" y="121"/>
                    <a:pt x="424" y="122"/>
                  </a:cubicBezTo>
                  <a:cubicBezTo>
                    <a:pt x="403" y="162"/>
                    <a:pt x="403" y="162"/>
                    <a:pt x="403" y="162"/>
                  </a:cubicBezTo>
                  <a:cubicBezTo>
                    <a:pt x="433" y="181"/>
                    <a:pt x="456" y="208"/>
                    <a:pt x="470" y="240"/>
                  </a:cubicBezTo>
                  <a:cubicBezTo>
                    <a:pt x="512" y="222"/>
                    <a:pt x="512" y="222"/>
                    <a:pt x="512" y="222"/>
                  </a:cubicBezTo>
                  <a:cubicBezTo>
                    <a:pt x="513" y="225"/>
                    <a:pt x="518" y="237"/>
                    <a:pt x="519" y="241"/>
                  </a:cubicBezTo>
                  <a:cubicBezTo>
                    <a:pt x="477" y="258"/>
                    <a:pt x="477" y="258"/>
                    <a:pt x="477" y="258"/>
                  </a:cubicBezTo>
                  <a:cubicBezTo>
                    <a:pt x="482" y="274"/>
                    <a:pt x="485" y="292"/>
                    <a:pt x="485" y="310"/>
                  </a:cubicBezTo>
                  <a:cubicBezTo>
                    <a:pt x="485" y="343"/>
                    <a:pt x="476" y="375"/>
                    <a:pt x="459" y="402"/>
                  </a:cubicBezTo>
                  <a:cubicBezTo>
                    <a:pt x="497" y="426"/>
                    <a:pt x="497" y="426"/>
                    <a:pt x="497" y="426"/>
                  </a:cubicBezTo>
                  <a:cubicBezTo>
                    <a:pt x="491" y="435"/>
                    <a:pt x="486" y="443"/>
                    <a:pt x="479" y="451"/>
                  </a:cubicBezTo>
                  <a:cubicBezTo>
                    <a:pt x="513" y="480"/>
                    <a:pt x="513" y="480"/>
                    <a:pt x="513" y="480"/>
                  </a:cubicBezTo>
                  <a:cubicBezTo>
                    <a:pt x="510" y="484"/>
                    <a:pt x="507" y="487"/>
                    <a:pt x="504" y="491"/>
                  </a:cubicBezTo>
                  <a:cubicBezTo>
                    <a:pt x="537" y="522"/>
                    <a:pt x="537" y="522"/>
                    <a:pt x="537" y="522"/>
                  </a:cubicBezTo>
                  <a:cubicBezTo>
                    <a:pt x="550" y="508"/>
                    <a:pt x="562" y="494"/>
                    <a:pt x="572" y="478"/>
                  </a:cubicBezTo>
                  <a:cubicBezTo>
                    <a:pt x="533" y="454"/>
                    <a:pt x="533" y="454"/>
                    <a:pt x="533" y="454"/>
                  </a:cubicBezTo>
                  <a:cubicBezTo>
                    <a:pt x="541" y="442"/>
                    <a:pt x="548" y="430"/>
                    <a:pt x="553" y="417"/>
                  </a:cubicBezTo>
                  <a:cubicBezTo>
                    <a:pt x="512" y="397"/>
                    <a:pt x="512" y="397"/>
                    <a:pt x="512" y="397"/>
                  </a:cubicBezTo>
                  <a:cubicBezTo>
                    <a:pt x="513" y="395"/>
                    <a:pt x="517" y="386"/>
                    <a:pt x="518" y="384"/>
                  </a:cubicBezTo>
                  <a:cubicBezTo>
                    <a:pt x="561" y="399"/>
                    <a:pt x="561" y="399"/>
                    <a:pt x="561" y="399"/>
                  </a:cubicBezTo>
                  <a:cubicBezTo>
                    <a:pt x="562" y="394"/>
                    <a:pt x="564" y="390"/>
                    <a:pt x="565" y="385"/>
                  </a:cubicBezTo>
                  <a:cubicBezTo>
                    <a:pt x="608" y="398"/>
                    <a:pt x="608" y="398"/>
                    <a:pt x="608" y="398"/>
                  </a:cubicBezTo>
                  <a:cubicBezTo>
                    <a:pt x="612" y="387"/>
                    <a:pt x="614" y="376"/>
                    <a:pt x="616" y="365"/>
                  </a:cubicBezTo>
                  <a:cubicBezTo>
                    <a:pt x="572" y="357"/>
                    <a:pt x="572" y="357"/>
                    <a:pt x="572" y="357"/>
                  </a:cubicBezTo>
                  <a:cubicBezTo>
                    <a:pt x="573" y="352"/>
                    <a:pt x="574" y="351"/>
                    <a:pt x="574" y="346"/>
                  </a:cubicBezTo>
                  <a:cubicBezTo>
                    <a:pt x="529" y="341"/>
                    <a:pt x="529" y="341"/>
                    <a:pt x="529" y="341"/>
                  </a:cubicBezTo>
                  <a:cubicBezTo>
                    <a:pt x="529" y="338"/>
                    <a:pt x="530" y="330"/>
                    <a:pt x="530" y="328"/>
                  </a:cubicBezTo>
                  <a:lnTo>
                    <a:pt x="575" y="331"/>
                  </a:lnTo>
                  <a:close/>
                  <a:moveTo>
                    <a:pt x="483" y="510"/>
                  </a:moveTo>
                  <a:cubicBezTo>
                    <a:pt x="454" y="476"/>
                    <a:pt x="454" y="476"/>
                    <a:pt x="454" y="476"/>
                  </a:cubicBezTo>
                  <a:cubicBezTo>
                    <a:pt x="445" y="484"/>
                    <a:pt x="440" y="488"/>
                    <a:pt x="430" y="494"/>
                  </a:cubicBezTo>
                  <a:cubicBezTo>
                    <a:pt x="406" y="456"/>
                    <a:pt x="406" y="456"/>
                    <a:pt x="406" y="456"/>
                  </a:cubicBezTo>
                  <a:cubicBezTo>
                    <a:pt x="403" y="457"/>
                    <a:pt x="387" y="467"/>
                    <a:pt x="387" y="467"/>
                  </a:cubicBezTo>
                  <a:cubicBezTo>
                    <a:pt x="408" y="507"/>
                    <a:pt x="408" y="507"/>
                    <a:pt x="408" y="507"/>
                  </a:cubicBezTo>
                  <a:cubicBezTo>
                    <a:pt x="408" y="507"/>
                    <a:pt x="425" y="498"/>
                    <a:pt x="425" y="498"/>
                  </a:cubicBezTo>
                  <a:cubicBezTo>
                    <a:pt x="449" y="536"/>
                    <a:pt x="449" y="536"/>
                    <a:pt x="449" y="536"/>
                  </a:cubicBezTo>
                  <a:cubicBezTo>
                    <a:pt x="459" y="531"/>
                    <a:pt x="468" y="524"/>
                    <a:pt x="477" y="517"/>
                  </a:cubicBezTo>
                  <a:cubicBezTo>
                    <a:pt x="505" y="552"/>
                    <a:pt x="505" y="552"/>
                    <a:pt x="505" y="552"/>
                  </a:cubicBezTo>
                  <a:cubicBezTo>
                    <a:pt x="511" y="547"/>
                    <a:pt x="516" y="543"/>
                    <a:pt x="522" y="538"/>
                  </a:cubicBezTo>
                  <a:cubicBezTo>
                    <a:pt x="491" y="504"/>
                    <a:pt x="491" y="504"/>
                    <a:pt x="491" y="504"/>
                  </a:cubicBezTo>
                  <a:cubicBezTo>
                    <a:pt x="488" y="506"/>
                    <a:pt x="486" y="508"/>
                    <a:pt x="483" y="510"/>
                  </a:cubicBezTo>
                  <a:close/>
                </a:path>
              </a:pathLst>
            </a:custGeom>
            <a:solidFill>
              <a:srgbClr val="FF67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15D171EA-6793-344B-B4C8-4B070E37B18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862" y="1358"/>
              <a:ext cx="3784" cy="491"/>
            </a:xfrm>
            <a:custGeom>
              <a:avLst/>
              <a:gdLst>
                <a:gd name="T0" fmla="*/ 0 w 1600"/>
                <a:gd name="T1" fmla="*/ 202 h 207"/>
                <a:gd name="T2" fmla="*/ 81 w 1600"/>
                <a:gd name="T3" fmla="*/ 175 h 207"/>
                <a:gd name="T4" fmla="*/ 235 w 1600"/>
                <a:gd name="T5" fmla="*/ 202 h 207"/>
                <a:gd name="T6" fmla="*/ 188 w 1600"/>
                <a:gd name="T7" fmla="*/ 18 h 207"/>
                <a:gd name="T8" fmla="*/ 108 w 1600"/>
                <a:gd name="T9" fmla="*/ 131 h 207"/>
                <a:gd name="T10" fmla="*/ 190 w 1600"/>
                <a:gd name="T11" fmla="*/ 131 h 207"/>
                <a:gd name="T12" fmla="*/ 486 w 1600"/>
                <a:gd name="T13" fmla="*/ 19 h 207"/>
                <a:gd name="T14" fmla="*/ 325 w 1600"/>
                <a:gd name="T15" fmla="*/ 202 h 207"/>
                <a:gd name="T16" fmla="*/ 386 w 1600"/>
                <a:gd name="T17" fmla="*/ 158 h 207"/>
                <a:gd name="T18" fmla="*/ 571 w 1600"/>
                <a:gd name="T19" fmla="*/ 89 h 207"/>
                <a:gd name="T20" fmla="*/ 481 w 1600"/>
                <a:gd name="T21" fmla="*/ 116 h 207"/>
                <a:gd name="T22" fmla="*/ 386 w 1600"/>
                <a:gd name="T23" fmla="*/ 65 h 207"/>
                <a:gd name="T24" fmla="*/ 509 w 1600"/>
                <a:gd name="T25" fmla="*/ 90 h 207"/>
                <a:gd name="T26" fmla="*/ 763 w 1600"/>
                <a:gd name="T27" fmla="*/ 19 h 207"/>
                <a:gd name="T28" fmla="*/ 602 w 1600"/>
                <a:gd name="T29" fmla="*/ 202 h 207"/>
                <a:gd name="T30" fmla="*/ 663 w 1600"/>
                <a:gd name="T31" fmla="*/ 158 h 207"/>
                <a:gd name="T32" fmla="*/ 848 w 1600"/>
                <a:gd name="T33" fmla="*/ 89 h 207"/>
                <a:gd name="T34" fmla="*/ 758 w 1600"/>
                <a:gd name="T35" fmla="*/ 116 h 207"/>
                <a:gd name="T36" fmla="*/ 663 w 1600"/>
                <a:gd name="T37" fmla="*/ 65 h 207"/>
                <a:gd name="T38" fmla="*/ 786 w 1600"/>
                <a:gd name="T39" fmla="*/ 90 h 207"/>
                <a:gd name="T40" fmla="*/ 866 w 1600"/>
                <a:gd name="T41" fmla="*/ 19 h 207"/>
                <a:gd name="T42" fmla="*/ 1134 w 1600"/>
                <a:gd name="T43" fmla="*/ 65 h 207"/>
                <a:gd name="T44" fmla="*/ 1030 w 1600"/>
                <a:gd name="T45" fmla="*/ 202 h 207"/>
                <a:gd name="T46" fmla="*/ 969 w 1600"/>
                <a:gd name="T47" fmla="*/ 65 h 207"/>
                <a:gd name="T48" fmla="*/ 866 w 1600"/>
                <a:gd name="T49" fmla="*/ 19 h 207"/>
                <a:gd name="T50" fmla="*/ 1230 w 1600"/>
                <a:gd name="T51" fmla="*/ 19 h 207"/>
                <a:gd name="T52" fmla="*/ 1169 w 1600"/>
                <a:gd name="T53" fmla="*/ 202 h 207"/>
                <a:gd name="T54" fmla="*/ 1416 w 1600"/>
                <a:gd name="T55" fmla="*/ 14 h 207"/>
                <a:gd name="T56" fmla="*/ 1416 w 1600"/>
                <a:gd name="T57" fmla="*/ 207 h 207"/>
                <a:gd name="T58" fmla="*/ 1416 w 1600"/>
                <a:gd name="T59" fmla="*/ 14 h 207"/>
                <a:gd name="T60" fmla="*/ 1332 w 1600"/>
                <a:gd name="T61" fmla="*/ 110 h 207"/>
                <a:gd name="T62" fmla="*/ 1501 w 1600"/>
                <a:gd name="T63" fmla="*/ 111 h 207"/>
                <a:gd name="T64" fmla="*/ 1585 w 1600"/>
                <a:gd name="T65" fmla="*/ 19 h 207"/>
                <a:gd name="T66" fmla="*/ 1589 w 1600"/>
                <a:gd name="T67" fmla="*/ 15 h 207"/>
                <a:gd name="T68" fmla="*/ 1581 w 1600"/>
                <a:gd name="T69" fmla="*/ 9 h 207"/>
                <a:gd name="T70" fmla="*/ 1574 w 1600"/>
                <a:gd name="T71" fmla="*/ 28 h 207"/>
                <a:gd name="T72" fmla="*/ 1578 w 1600"/>
                <a:gd name="T73" fmla="*/ 21 h 207"/>
                <a:gd name="T74" fmla="*/ 1584 w 1600"/>
                <a:gd name="T75" fmla="*/ 23 h 207"/>
                <a:gd name="T76" fmla="*/ 1590 w 1600"/>
                <a:gd name="T77" fmla="*/ 28 h 207"/>
                <a:gd name="T78" fmla="*/ 1585 w 1600"/>
                <a:gd name="T79" fmla="*/ 19 h 207"/>
                <a:gd name="T80" fmla="*/ 1579 w 1600"/>
                <a:gd name="T81" fmla="*/ 18 h 207"/>
                <a:gd name="T82" fmla="*/ 1581 w 1600"/>
                <a:gd name="T83" fmla="*/ 12 h 207"/>
                <a:gd name="T84" fmla="*/ 1580 w 1600"/>
                <a:gd name="T85" fmla="*/ 18 h 207"/>
                <a:gd name="T86" fmla="*/ 1563 w 1600"/>
                <a:gd name="T87" fmla="*/ 18 h 207"/>
                <a:gd name="T88" fmla="*/ 1600 w 1600"/>
                <a:gd name="T89" fmla="*/ 18 h 207"/>
                <a:gd name="T90" fmla="*/ 1581 w 1600"/>
                <a:gd name="T91" fmla="*/ 33 h 207"/>
                <a:gd name="T92" fmla="*/ 1581 w 1600"/>
                <a:gd name="T93" fmla="*/ 4 h 207"/>
                <a:gd name="T94" fmla="*/ 1581 w 1600"/>
                <a:gd name="T95" fmla="*/ 3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0" h="207">
                  <a:moveTo>
                    <a:pt x="115" y="18"/>
                  </a:moveTo>
                  <a:cubicBezTo>
                    <a:pt x="0" y="202"/>
                    <a:pt x="0" y="202"/>
                    <a:pt x="0" y="202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35" y="202"/>
                    <a:pt x="235" y="202"/>
                    <a:pt x="235" y="202"/>
                  </a:cubicBezTo>
                  <a:cubicBezTo>
                    <a:pt x="303" y="202"/>
                    <a:pt x="303" y="202"/>
                    <a:pt x="303" y="202"/>
                  </a:cubicBezTo>
                  <a:cubicBezTo>
                    <a:pt x="188" y="18"/>
                    <a:pt x="188" y="18"/>
                    <a:pt x="188" y="18"/>
                  </a:cubicBezTo>
                  <a:lnTo>
                    <a:pt x="115" y="18"/>
                  </a:lnTo>
                  <a:close/>
                  <a:moveTo>
                    <a:pt x="108" y="131"/>
                  </a:moveTo>
                  <a:cubicBezTo>
                    <a:pt x="149" y="65"/>
                    <a:pt x="149" y="65"/>
                    <a:pt x="149" y="65"/>
                  </a:cubicBezTo>
                  <a:cubicBezTo>
                    <a:pt x="190" y="131"/>
                    <a:pt x="190" y="131"/>
                    <a:pt x="190" y="131"/>
                  </a:cubicBezTo>
                  <a:lnTo>
                    <a:pt x="108" y="131"/>
                  </a:lnTo>
                  <a:close/>
                  <a:moveTo>
                    <a:pt x="486" y="19"/>
                  </a:moveTo>
                  <a:cubicBezTo>
                    <a:pt x="325" y="19"/>
                    <a:pt x="325" y="19"/>
                    <a:pt x="325" y="19"/>
                  </a:cubicBezTo>
                  <a:cubicBezTo>
                    <a:pt x="325" y="202"/>
                    <a:pt x="325" y="202"/>
                    <a:pt x="325" y="202"/>
                  </a:cubicBezTo>
                  <a:cubicBezTo>
                    <a:pt x="386" y="202"/>
                    <a:pt x="386" y="202"/>
                    <a:pt x="386" y="202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96" y="158"/>
                    <a:pt x="468" y="158"/>
                    <a:pt x="485" y="158"/>
                  </a:cubicBezTo>
                  <a:cubicBezTo>
                    <a:pt x="535" y="158"/>
                    <a:pt x="571" y="146"/>
                    <a:pt x="571" y="89"/>
                  </a:cubicBezTo>
                  <a:cubicBezTo>
                    <a:pt x="571" y="31"/>
                    <a:pt x="535" y="19"/>
                    <a:pt x="486" y="19"/>
                  </a:cubicBezTo>
                  <a:close/>
                  <a:moveTo>
                    <a:pt x="481" y="116"/>
                  </a:moveTo>
                  <a:cubicBezTo>
                    <a:pt x="468" y="116"/>
                    <a:pt x="397" y="116"/>
                    <a:pt x="386" y="116"/>
                  </a:cubicBezTo>
                  <a:cubicBezTo>
                    <a:pt x="386" y="65"/>
                    <a:pt x="386" y="65"/>
                    <a:pt x="386" y="65"/>
                  </a:cubicBezTo>
                  <a:cubicBezTo>
                    <a:pt x="386" y="65"/>
                    <a:pt x="463" y="65"/>
                    <a:pt x="480" y="65"/>
                  </a:cubicBezTo>
                  <a:cubicBezTo>
                    <a:pt x="503" y="65"/>
                    <a:pt x="509" y="71"/>
                    <a:pt x="509" y="90"/>
                  </a:cubicBezTo>
                  <a:cubicBezTo>
                    <a:pt x="509" y="110"/>
                    <a:pt x="503" y="116"/>
                    <a:pt x="481" y="116"/>
                  </a:cubicBezTo>
                  <a:close/>
                  <a:moveTo>
                    <a:pt x="763" y="19"/>
                  </a:moveTo>
                  <a:cubicBezTo>
                    <a:pt x="602" y="19"/>
                    <a:pt x="602" y="19"/>
                    <a:pt x="602" y="19"/>
                  </a:cubicBezTo>
                  <a:cubicBezTo>
                    <a:pt x="602" y="202"/>
                    <a:pt x="602" y="202"/>
                    <a:pt x="602" y="202"/>
                  </a:cubicBezTo>
                  <a:cubicBezTo>
                    <a:pt x="663" y="202"/>
                    <a:pt x="663" y="202"/>
                    <a:pt x="663" y="202"/>
                  </a:cubicBezTo>
                  <a:cubicBezTo>
                    <a:pt x="663" y="158"/>
                    <a:pt x="663" y="158"/>
                    <a:pt x="663" y="158"/>
                  </a:cubicBezTo>
                  <a:cubicBezTo>
                    <a:pt x="673" y="158"/>
                    <a:pt x="745" y="158"/>
                    <a:pt x="762" y="158"/>
                  </a:cubicBezTo>
                  <a:cubicBezTo>
                    <a:pt x="812" y="158"/>
                    <a:pt x="848" y="146"/>
                    <a:pt x="848" y="89"/>
                  </a:cubicBezTo>
                  <a:cubicBezTo>
                    <a:pt x="848" y="31"/>
                    <a:pt x="812" y="19"/>
                    <a:pt x="763" y="19"/>
                  </a:cubicBezTo>
                  <a:close/>
                  <a:moveTo>
                    <a:pt x="758" y="116"/>
                  </a:moveTo>
                  <a:cubicBezTo>
                    <a:pt x="745" y="116"/>
                    <a:pt x="674" y="116"/>
                    <a:pt x="663" y="116"/>
                  </a:cubicBezTo>
                  <a:cubicBezTo>
                    <a:pt x="663" y="65"/>
                    <a:pt x="663" y="65"/>
                    <a:pt x="663" y="65"/>
                  </a:cubicBezTo>
                  <a:cubicBezTo>
                    <a:pt x="663" y="65"/>
                    <a:pt x="740" y="65"/>
                    <a:pt x="757" y="65"/>
                  </a:cubicBezTo>
                  <a:cubicBezTo>
                    <a:pt x="780" y="65"/>
                    <a:pt x="786" y="71"/>
                    <a:pt x="786" y="90"/>
                  </a:cubicBezTo>
                  <a:cubicBezTo>
                    <a:pt x="786" y="110"/>
                    <a:pt x="780" y="116"/>
                    <a:pt x="758" y="116"/>
                  </a:cubicBezTo>
                  <a:close/>
                  <a:moveTo>
                    <a:pt x="866" y="19"/>
                  </a:moveTo>
                  <a:cubicBezTo>
                    <a:pt x="1134" y="19"/>
                    <a:pt x="1134" y="19"/>
                    <a:pt x="1134" y="19"/>
                  </a:cubicBezTo>
                  <a:cubicBezTo>
                    <a:pt x="1134" y="65"/>
                    <a:pt x="1134" y="65"/>
                    <a:pt x="1134" y="65"/>
                  </a:cubicBezTo>
                  <a:cubicBezTo>
                    <a:pt x="1030" y="65"/>
                    <a:pt x="1030" y="65"/>
                    <a:pt x="1030" y="65"/>
                  </a:cubicBezTo>
                  <a:cubicBezTo>
                    <a:pt x="1030" y="202"/>
                    <a:pt x="1030" y="202"/>
                    <a:pt x="1030" y="202"/>
                  </a:cubicBezTo>
                  <a:cubicBezTo>
                    <a:pt x="969" y="202"/>
                    <a:pt x="969" y="202"/>
                    <a:pt x="969" y="202"/>
                  </a:cubicBezTo>
                  <a:cubicBezTo>
                    <a:pt x="969" y="65"/>
                    <a:pt x="969" y="65"/>
                    <a:pt x="969" y="65"/>
                  </a:cubicBezTo>
                  <a:cubicBezTo>
                    <a:pt x="866" y="65"/>
                    <a:pt x="866" y="65"/>
                    <a:pt x="866" y="65"/>
                  </a:cubicBezTo>
                  <a:lnTo>
                    <a:pt x="866" y="19"/>
                  </a:lnTo>
                  <a:close/>
                  <a:moveTo>
                    <a:pt x="1169" y="19"/>
                  </a:moveTo>
                  <a:cubicBezTo>
                    <a:pt x="1230" y="19"/>
                    <a:pt x="1230" y="19"/>
                    <a:pt x="1230" y="19"/>
                  </a:cubicBezTo>
                  <a:cubicBezTo>
                    <a:pt x="1230" y="202"/>
                    <a:pt x="1230" y="202"/>
                    <a:pt x="1230" y="202"/>
                  </a:cubicBezTo>
                  <a:cubicBezTo>
                    <a:pt x="1169" y="202"/>
                    <a:pt x="1169" y="202"/>
                    <a:pt x="1169" y="202"/>
                  </a:cubicBezTo>
                  <a:lnTo>
                    <a:pt x="1169" y="19"/>
                  </a:lnTo>
                  <a:close/>
                  <a:moveTo>
                    <a:pt x="1416" y="14"/>
                  </a:moveTo>
                  <a:cubicBezTo>
                    <a:pt x="1312" y="14"/>
                    <a:pt x="1265" y="30"/>
                    <a:pt x="1265" y="111"/>
                  </a:cubicBezTo>
                  <a:cubicBezTo>
                    <a:pt x="1265" y="191"/>
                    <a:pt x="1311" y="207"/>
                    <a:pt x="1416" y="207"/>
                  </a:cubicBezTo>
                  <a:cubicBezTo>
                    <a:pt x="1520" y="207"/>
                    <a:pt x="1567" y="191"/>
                    <a:pt x="1567" y="110"/>
                  </a:cubicBezTo>
                  <a:cubicBezTo>
                    <a:pt x="1567" y="30"/>
                    <a:pt x="1520" y="14"/>
                    <a:pt x="1416" y="14"/>
                  </a:cubicBezTo>
                  <a:close/>
                  <a:moveTo>
                    <a:pt x="1416" y="162"/>
                  </a:moveTo>
                  <a:cubicBezTo>
                    <a:pt x="1350" y="162"/>
                    <a:pt x="1332" y="158"/>
                    <a:pt x="1332" y="110"/>
                  </a:cubicBezTo>
                  <a:cubicBezTo>
                    <a:pt x="1332" y="63"/>
                    <a:pt x="1350" y="60"/>
                    <a:pt x="1416" y="60"/>
                  </a:cubicBezTo>
                  <a:cubicBezTo>
                    <a:pt x="1481" y="60"/>
                    <a:pt x="1501" y="63"/>
                    <a:pt x="1501" y="111"/>
                  </a:cubicBezTo>
                  <a:cubicBezTo>
                    <a:pt x="1501" y="158"/>
                    <a:pt x="1483" y="162"/>
                    <a:pt x="1416" y="162"/>
                  </a:cubicBezTo>
                  <a:close/>
                  <a:moveTo>
                    <a:pt x="1585" y="19"/>
                  </a:moveTo>
                  <a:cubicBezTo>
                    <a:pt x="1585" y="19"/>
                    <a:pt x="1585" y="19"/>
                    <a:pt x="1585" y="19"/>
                  </a:cubicBezTo>
                  <a:cubicBezTo>
                    <a:pt x="1588" y="18"/>
                    <a:pt x="1589" y="17"/>
                    <a:pt x="1589" y="15"/>
                  </a:cubicBezTo>
                  <a:cubicBezTo>
                    <a:pt x="1589" y="13"/>
                    <a:pt x="1588" y="11"/>
                    <a:pt x="1587" y="11"/>
                  </a:cubicBezTo>
                  <a:cubicBezTo>
                    <a:pt x="1586" y="10"/>
                    <a:pt x="1585" y="9"/>
                    <a:pt x="1581" y="9"/>
                  </a:cubicBezTo>
                  <a:cubicBezTo>
                    <a:pt x="1578" y="9"/>
                    <a:pt x="1576" y="9"/>
                    <a:pt x="1574" y="10"/>
                  </a:cubicBezTo>
                  <a:cubicBezTo>
                    <a:pt x="1574" y="28"/>
                    <a:pt x="1574" y="28"/>
                    <a:pt x="1574" y="28"/>
                  </a:cubicBezTo>
                  <a:cubicBezTo>
                    <a:pt x="1578" y="28"/>
                    <a:pt x="1578" y="28"/>
                    <a:pt x="1578" y="28"/>
                  </a:cubicBezTo>
                  <a:cubicBezTo>
                    <a:pt x="1578" y="21"/>
                    <a:pt x="1578" y="21"/>
                    <a:pt x="1578" y="21"/>
                  </a:cubicBezTo>
                  <a:cubicBezTo>
                    <a:pt x="1580" y="21"/>
                    <a:pt x="1580" y="21"/>
                    <a:pt x="1580" y="21"/>
                  </a:cubicBezTo>
                  <a:cubicBezTo>
                    <a:pt x="1583" y="21"/>
                    <a:pt x="1584" y="22"/>
                    <a:pt x="1584" y="23"/>
                  </a:cubicBezTo>
                  <a:cubicBezTo>
                    <a:pt x="1585" y="26"/>
                    <a:pt x="1585" y="27"/>
                    <a:pt x="1586" y="28"/>
                  </a:cubicBezTo>
                  <a:cubicBezTo>
                    <a:pt x="1590" y="28"/>
                    <a:pt x="1590" y="28"/>
                    <a:pt x="1590" y="28"/>
                  </a:cubicBezTo>
                  <a:cubicBezTo>
                    <a:pt x="1590" y="27"/>
                    <a:pt x="1589" y="26"/>
                    <a:pt x="1589" y="23"/>
                  </a:cubicBezTo>
                  <a:cubicBezTo>
                    <a:pt x="1588" y="21"/>
                    <a:pt x="1587" y="20"/>
                    <a:pt x="1585" y="19"/>
                  </a:cubicBezTo>
                  <a:close/>
                  <a:moveTo>
                    <a:pt x="1580" y="18"/>
                  </a:moveTo>
                  <a:cubicBezTo>
                    <a:pt x="1579" y="18"/>
                    <a:pt x="1579" y="18"/>
                    <a:pt x="1579" y="18"/>
                  </a:cubicBezTo>
                  <a:cubicBezTo>
                    <a:pt x="1579" y="12"/>
                    <a:pt x="1579" y="12"/>
                    <a:pt x="1579" y="12"/>
                  </a:cubicBezTo>
                  <a:cubicBezTo>
                    <a:pt x="1579" y="12"/>
                    <a:pt x="1580" y="12"/>
                    <a:pt x="1581" y="12"/>
                  </a:cubicBezTo>
                  <a:cubicBezTo>
                    <a:pt x="1583" y="12"/>
                    <a:pt x="1585" y="13"/>
                    <a:pt x="1585" y="15"/>
                  </a:cubicBezTo>
                  <a:cubicBezTo>
                    <a:pt x="1585" y="17"/>
                    <a:pt x="1583" y="18"/>
                    <a:pt x="1580" y="18"/>
                  </a:cubicBezTo>
                  <a:close/>
                  <a:moveTo>
                    <a:pt x="1581" y="0"/>
                  </a:moveTo>
                  <a:cubicBezTo>
                    <a:pt x="1571" y="0"/>
                    <a:pt x="1563" y="8"/>
                    <a:pt x="1563" y="18"/>
                  </a:cubicBezTo>
                  <a:cubicBezTo>
                    <a:pt x="1563" y="29"/>
                    <a:pt x="1571" y="37"/>
                    <a:pt x="1581" y="37"/>
                  </a:cubicBezTo>
                  <a:cubicBezTo>
                    <a:pt x="1592" y="37"/>
                    <a:pt x="1600" y="29"/>
                    <a:pt x="1600" y="18"/>
                  </a:cubicBezTo>
                  <a:cubicBezTo>
                    <a:pt x="1600" y="8"/>
                    <a:pt x="1592" y="0"/>
                    <a:pt x="1581" y="0"/>
                  </a:cubicBezTo>
                  <a:close/>
                  <a:moveTo>
                    <a:pt x="1581" y="33"/>
                  </a:moveTo>
                  <a:cubicBezTo>
                    <a:pt x="1573" y="33"/>
                    <a:pt x="1567" y="26"/>
                    <a:pt x="1567" y="18"/>
                  </a:cubicBezTo>
                  <a:cubicBezTo>
                    <a:pt x="1567" y="10"/>
                    <a:pt x="1573" y="4"/>
                    <a:pt x="1581" y="4"/>
                  </a:cubicBezTo>
                  <a:cubicBezTo>
                    <a:pt x="1589" y="4"/>
                    <a:pt x="1595" y="10"/>
                    <a:pt x="1595" y="19"/>
                  </a:cubicBezTo>
                  <a:cubicBezTo>
                    <a:pt x="1595" y="26"/>
                    <a:pt x="1589" y="33"/>
                    <a:pt x="1581" y="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1430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7784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1" y="1219201"/>
            <a:ext cx="10972803" cy="1892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4" y="265515"/>
            <a:ext cx="10972801" cy="7017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504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1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8386A-BF2D-4EDF-8F5C-D6F82FF6D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C05B0-B5F2-4C33-8C76-28E2F8B5D0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08BBA8-A836-43B6-8453-92409484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5FA4F0-0282-4432-BE12-145758463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88E8C-BBC4-4C69-8DA2-CFA515B8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60696-05BD-442B-A2AD-C3B9A671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395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69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1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09601" y="1219201"/>
            <a:ext cx="10972803" cy="1892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81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916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7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09600" y="1255776"/>
            <a:ext cx="10972800" cy="4949952"/>
          </a:xfrm>
        </p:spPr>
        <p:txBody>
          <a:bodyPr vert="horz" lIns="0" tIns="0" rIns="0" bIns="0" rtlCol="0">
            <a:normAutofit/>
          </a:bodyPr>
          <a:lstStyle>
            <a:lvl1pPr>
              <a:defRPr lang="en-US" sz="2800" dirty="0" smtClean="0"/>
            </a:lvl1pPr>
            <a:lvl2pPr>
              <a:defRPr lang="en-US" sz="2400" dirty="0" smtClean="0"/>
            </a:lvl2pPr>
            <a:lvl3pPr>
              <a:defRPr lang="en-US" sz="2000" dirty="0" smtClean="0"/>
            </a:lvl3pPr>
            <a:lvl4pPr>
              <a:defRPr lang="en-US" sz="1800" dirty="0" smtClean="0"/>
            </a:lvl4pPr>
            <a:lvl5pPr>
              <a:defRPr lang="en-US" sz="1800" dirty="0"/>
            </a:lvl5pPr>
          </a:lstStyle>
          <a:p>
            <a:pPr lvl="0">
              <a:buSzPct val="80000"/>
              <a:buFont typeface="Wingdings 3" panose="05040102010807070707" pitchFamily="18" charset="2"/>
              <a:buChar char=""/>
            </a:pPr>
            <a:r>
              <a:rPr lang="en-US"/>
              <a:t>Click to edit Master text styles</a:t>
            </a:r>
          </a:p>
          <a:p>
            <a:pPr lvl="1">
              <a:buClrTx/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lvl="2">
              <a:buClrTx/>
              <a:buChar char="§"/>
            </a:pPr>
            <a:r>
              <a:rPr lang="en-US"/>
              <a:t>Third level</a:t>
            </a:r>
          </a:p>
          <a:p>
            <a:pPr lvl="3">
              <a:buClrTx/>
            </a:pPr>
            <a:r>
              <a:rPr lang="en-US"/>
              <a:t>Fourth level</a:t>
            </a:r>
          </a:p>
          <a:p>
            <a:pPr lvl="4">
              <a:buClrTx/>
              <a:buChar char="§"/>
            </a:pPr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0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12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93941-DDFE-4105-B1A5-87D710D7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4E301C-8DB6-4171-836B-D4B7F7DC4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FDCAB-87ED-4848-A7B1-FF16F5F3E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C6A0AE-C742-4423-A689-431E8EC8D1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3AFF6-3B2D-451A-9BFE-F48C796BD8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58A1BA-226E-4F31-9BE3-A87BB345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9C65F9-7356-40A3-9528-136E508E0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060C2-E0F2-4D31-8274-48B87BAE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4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F4D23-859C-4433-977F-83DFDB63B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C0664-2963-4ABB-925E-6DF6105C4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139A5A-7205-4619-B490-BE4FBC3C5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D3F23-ED47-4213-9450-7D5E2860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21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AF453-EC65-493B-A900-A376F670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C919BB-3B71-4723-9876-CBE2341D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6696E-8BD2-4FC3-BF62-CE767EAD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282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4096D-DEFF-485F-B464-4B38EDDC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B8D4A-0E5C-4A40-A912-8B04D2B25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C253CB-77E2-4937-9910-7CA5E7E1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57E8-C39E-4433-8BDC-B6FF3719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C2865-0CF3-4CCA-819E-EC6F770E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93ABE-9DBA-4A04-9E33-B52470E0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3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0EBE0-1A6F-41AB-A15A-33CF41BD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E3DE9C-1808-4085-AF4D-41C8D4C0A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DEAF6C-0F9B-4C1D-AC20-2BD5C9E63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8C556-FA3A-4F46-B3C8-AFECA54D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EA1E81-05BD-4449-8540-30C48287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59B18-DCAB-4A8A-B295-B1447BB77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527DC4-4EBC-4F12-BC84-F84202571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85B64-0E4B-4B43-93F3-5C8BD31E2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50D02-CB06-465C-B605-C0508E0E02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B30FA-EF83-4390-9943-649AFF8301C7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38A8A-4A24-456A-A564-5FABED95C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7C0D8-3328-4F94-8F9A-B431BAEFD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465FA-79A7-40F2-8F62-13F861C31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6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13560"/>
            <a:ext cx="10972801" cy="1205640"/>
          </a:xfrm>
          <a:prstGeom prst="rect">
            <a:avLst/>
          </a:prstGeom>
        </p:spPr>
        <p:txBody>
          <a:bodyPr vert="horz" lIns="0" tIns="60912" rIns="0" bIns="609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582614" y="6506063"/>
            <a:ext cx="4090985" cy="349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68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3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0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73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4166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100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197838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466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l" defTabSz="1218247" rtl="0" fontAlgn="auto">
              <a:spcBef>
                <a:spcPts val="0"/>
              </a:spcBef>
              <a:spcAft>
                <a:spcPts val="0"/>
              </a:spcAft>
            </a:pPr>
            <a:r>
              <a:rPr lang="en-US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2020 Technology Business Management Council, All rights reserved.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-1589" y="6506063"/>
            <a:ext cx="452120" cy="349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788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68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3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0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73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4166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100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197838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466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defTabSz="1218247" fontAlgn="auto">
              <a:spcBef>
                <a:spcPts val="0"/>
              </a:spcBef>
              <a:spcAft>
                <a:spcPts val="0"/>
              </a:spcAft>
            </a:pPr>
            <a:fld id="{4C1362D4-5ABD-4326-94E6-7A5ADE3C9964}" type="slidenum">
              <a:rPr lang="en-US" sz="933" smtClean="0">
                <a:solidFill>
                  <a:schemeClr val="accent1"/>
                </a:solidFill>
                <a:ea typeface="+mn-ea"/>
              </a:rPr>
              <a:pPr defTabSz="12182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33" dirty="0">
              <a:solidFill>
                <a:schemeClr val="accent1"/>
              </a:solidFill>
              <a:ea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2" y="1219202"/>
            <a:ext cx="10972801" cy="4952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10295468" y="6473912"/>
            <a:ext cx="1524001" cy="248553"/>
            <a:chOff x="2498725" y="0"/>
            <a:chExt cx="4146551" cy="676276"/>
          </a:xfrm>
        </p:grpSpPr>
        <p:sp>
          <p:nvSpPr>
            <p:cNvPr id="17" name="Freeform 5"/>
            <p:cNvSpPr>
              <a:spLocks noChangeAspect="1" noEditPoints="1"/>
            </p:cNvSpPr>
            <p:nvPr/>
          </p:nvSpPr>
          <p:spPr bwMode="auto">
            <a:xfrm>
              <a:off x="3443288" y="239713"/>
              <a:ext cx="3201988" cy="249238"/>
            </a:xfrm>
            <a:custGeom>
              <a:avLst/>
              <a:gdLst>
                <a:gd name="T0" fmla="*/ 1991 w 33994"/>
                <a:gd name="T1" fmla="*/ 64 h 2645"/>
                <a:gd name="T2" fmla="*/ 1273 w 33994"/>
                <a:gd name="T3" fmla="*/ 555 h 2645"/>
                <a:gd name="T4" fmla="*/ 718 w 33994"/>
                <a:gd name="T5" fmla="*/ 2581 h 2645"/>
                <a:gd name="T6" fmla="*/ 0 w 33994"/>
                <a:gd name="T7" fmla="*/ 555 h 2645"/>
                <a:gd name="T8" fmla="*/ 5171 w 33994"/>
                <a:gd name="T9" fmla="*/ 1881 h 2645"/>
                <a:gd name="T10" fmla="*/ 3195 w 33994"/>
                <a:gd name="T11" fmla="*/ 2581 h 2645"/>
                <a:gd name="T12" fmla="*/ 4133 w 33994"/>
                <a:gd name="T13" fmla="*/ 64 h 2645"/>
                <a:gd name="T14" fmla="*/ 4620 w 33994"/>
                <a:gd name="T15" fmla="*/ 1259 h 2645"/>
                <a:gd name="T16" fmla="*/ 5171 w 33994"/>
                <a:gd name="T17" fmla="*/ 1881 h 2645"/>
                <a:gd name="T18" fmla="*/ 4151 w 33994"/>
                <a:gd name="T19" fmla="*/ 1070 h 2645"/>
                <a:gd name="T20" fmla="*/ 4126 w 33994"/>
                <a:gd name="T21" fmla="*/ 534 h 2645"/>
                <a:gd name="T22" fmla="*/ 3749 w 33994"/>
                <a:gd name="T23" fmla="*/ 1070 h 2645"/>
                <a:gd name="T24" fmla="*/ 4169 w 33994"/>
                <a:gd name="T25" fmla="*/ 1540 h 2645"/>
                <a:gd name="T26" fmla="*/ 3749 w 33994"/>
                <a:gd name="T27" fmla="*/ 2112 h 2645"/>
                <a:gd name="T28" fmla="*/ 4617 w 33994"/>
                <a:gd name="T29" fmla="*/ 1817 h 2645"/>
                <a:gd name="T30" fmla="*/ 7697 w 33994"/>
                <a:gd name="T31" fmla="*/ 1707 h 2645"/>
                <a:gd name="T32" fmla="*/ 6279 w 33994"/>
                <a:gd name="T33" fmla="*/ 64 h 2645"/>
                <a:gd name="T34" fmla="*/ 6833 w 33994"/>
                <a:gd name="T35" fmla="*/ 2581 h 2645"/>
                <a:gd name="T36" fmla="*/ 6840 w 33994"/>
                <a:gd name="T37" fmla="*/ 651 h 2645"/>
                <a:gd name="T38" fmla="*/ 7900 w 33994"/>
                <a:gd name="T39" fmla="*/ 2581 h 2645"/>
                <a:gd name="T40" fmla="*/ 8568 w 33994"/>
                <a:gd name="T41" fmla="*/ 651 h 2645"/>
                <a:gd name="T42" fmla="*/ 9123 w 33994"/>
                <a:gd name="T43" fmla="*/ 2581 h 2645"/>
                <a:gd name="T44" fmla="*/ 8287 w 33994"/>
                <a:gd name="T45" fmla="*/ 64 h 2645"/>
                <a:gd name="T46" fmla="*/ 13062 w 33994"/>
                <a:gd name="T47" fmla="*/ 2411 h 2645"/>
                <a:gd name="T48" fmla="*/ 13062 w 33994"/>
                <a:gd name="T49" fmla="*/ 235 h 2645"/>
                <a:gd name="T50" fmla="*/ 13933 w 33994"/>
                <a:gd name="T51" fmla="*/ 399 h 2645"/>
                <a:gd name="T52" fmla="*/ 11751 w 33994"/>
                <a:gd name="T53" fmla="*/ 1323 h 2645"/>
                <a:gd name="T54" fmla="*/ 13994 w 33994"/>
                <a:gd name="T55" fmla="*/ 2183 h 2645"/>
                <a:gd name="T56" fmla="*/ 13062 w 33994"/>
                <a:gd name="T57" fmla="*/ 2411 h 2645"/>
                <a:gd name="T58" fmla="*/ 16559 w 33994"/>
                <a:gd name="T59" fmla="*/ 2645 h 2645"/>
                <a:gd name="T60" fmla="*/ 16559 w 33994"/>
                <a:gd name="T61" fmla="*/ 0 h 2645"/>
                <a:gd name="T62" fmla="*/ 17593 w 33994"/>
                <a:gd name="T63" fmla="*/ 1323 h 2645"/>
                <a:gd name="T64" fmla="*/ 15524 w 33994"/>
                <a:gd name="T65" fmla="*/ 1323 h 2645"/>
                <a:gd name="T66" fmla="*/ 17593 w 33994"/>
                <a:gd name="T67" fmla="*/ 1323 h 2645"/>
                <a:gd name="T68" fmla="*/ 20254 w 33994"/>
                <a:gd name="T69" fmla="*/ 2411 h 2645"/>
                <a:gd name="T70" fmla="*/ 19589 w 33994"/>
                <a:gd name="T71" fmla="*/ 64 h 2645"/>
                <a:gd name="T72" fmla="*/ 19333 w 33994"/>
                <a:gd name="T73" fmla="*/ 1643 h 2645"/>
                <a:gd name="T74" fmla="*/ 21175 w 33994"/>
                <a:gd name="T75" fmla="*/ 1643 h 2645"/>
                <a:gd name="T76" fmla="*/ 20919 w 33994"/>
                <a:gd name="T77" fmla="*/ 64 h 2645"/>
                <a:gd name="T78" fmla="*/ 24777 w 33994"/>
                <a:gd name="T79" fmla="*/ 2197 h 2645"/>
                <a:gd name="T80" fmla="*/ 23270 w 33994"/>
                <a:gd name="T81" fmla="*/ 64 h 2645"/>
                <a:gd name="T82" fmla="*/ 22950 w 33994"/>
                <a:gd name="T83" fmla="*/ 2581 h 2645"/>
                <a:gd name="T84" fmla="*/ 23206 w 33994"/>
                <a:gd name="T85" fmla="*/ 427 h 2645"/>
                <a:gd name="T86" fmla="*/ 24713 w 33994"/>
                <a:gd name="T87" fmla="*/ 2581 h 2645"/>
                <a:gd name="T88" fmla="*/ 25033 w 33994"/>
                <a:gd name="T89" fmla="*/ 64 h 2645"/>
                <a:gd name="T90" fmla="*/ 24777 w 33994"/>
                <a:gd name="T91" fmla="*/ 2197 h 2645"/>
                <a:gd name="T92" fmla="*/ 26958 w 33994"/>
                <a:gd name="T93" fmla="*/ 1323 h 2645"/>
                <a:gd name="T94" fmla="*/ 28640 w 33994"/>
                <a:gd name="T95" fmla="*/ 566 h 2645"/>
                <a:gd name="T96" fmla="*/ 27993 w 33994"/>
                <a:gd name="T97" fmla="*/ 0 h 2645"/>
                <a:gd name="T98" fmla="*/ 27993 w 33994"/>
                <a:gd name="T99" fmla="*/ 2645 h 2645"/>
                <a:gd name="T100" fmla="*/ 28714 w 33994"/>
                <a:gd name="T101" fmla="*/ 2034 h 2645"/>
                <a:gd name="T102" fmla="*/ 30490 w 33994"/>
                <a:gd name="T103" fmla="*/ 2581 h 2645"/>
                <a:gd name="T104" fmla="*/ 30746 w 33994"/>
                <a:gd name="T105" fmla="*/ 64 h 2645"/>
                <a:gd name="T106" fmla="*/ 30490 w 33994"/>
                <a:gd name="T107" fmla="*/ 2581 h 2645"/>
                <a:gd name="T108" fmla="*/ 32821 w 33994"/>
                <a:gd name="T109" fmla="*/ 64 h 2645"/>
                <a:gd name="T110" fmla="*/ 32565 w 33994"/>
                <a:gd name="T111" fmla="*/ 2581 h 2645"/>
                <a:gd name="T112" fmla="*/ 33994 w 33994"/>
                <a:gd name="T113" fmla="*/ 2347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994" h="2645">
                  <a:moveTo>
                    <a:pt x="0" y="64"/>
                  </a:moveTo>
                  <a:cubicBezTo>
                    <a:pt x="1991" y="64"/>
                    <a:pt x="1991" y="64"/>
                    <a:pt x="1991" y="64"/>
                  </a:cubicBezTo>
                  <a:cubicBezTo>
                    <a:pt x="1991" y="555"/>
                    <a:pt x="1991" y="555"/>
                    <a:pt x="1991" y="555"/>
                  </a:cubicBezTo>
                  <a:cubicBezTo>
                    <a:pt x="1273" y="555"/>
                    <a:pt x="1273" y="555"/>
                    <a:pt x="1273" y="555"/>
                  </a:cubicBezTo>
                  <a:cubicBezTo>
                    <a:pt x="1273" y="2581"/>
                    <a:pt x="1273" y="2581"/>
                    <a:pt x="1273" y="2581"/>
                  </a:cubicBezTo>
                  <a:cubicBezTo>
                    <a:pt x="718" y="2581"/>
                    <a:pt x="718" y="2581"/>
                    <a:pt x="718" y="2581"/>
                  </a:cubicBezTo>
                  <a:cubicBezTo>
                    <a:pt x="718" y="555"/>
                    <a:pt x="718" y="555"/>
                    <a:pt x="718" y="555"/>
                  </a:cubicBezTo>
                  <a:cubicBezTo>
                    <a:pt x="0" y="555"/>
                    <a:pt x="0" y="555"/>
                    <a:pt x="0" y="555"/>
                  </a:cubicBezTo>
                  <a:lnTo>
                    <a:pt x="0" y="64"/>
                  </a:lnTo>
                  <a:close/>
                  <a:moveTo>
                    <a:pt x="5171" y="1881"/>
                  </a:moveTo>
                  <a:cubicBezTo>
                    <a:pt x="5171" y="2407"/>
                    <a:pt x="4673" y="2581"/>
                    <a:pt x="4225" y="2581"/>
                  </a:cubicBezTo>
                  <a:cubicBezTo>
                    <a:pt x="3195" y="2581"/>
                    <a:pt x="3195" y="2581"/>
                    <a:pt x="3195" y="2581"/>
                  </a:cubicBezTo>
                  <a:cubicBezTo>
                    <a:pt x="3195" y="64"/>
                    <a:pt x="3195" y="64"/>
                    <a:pt x="3195" y="64"/>
                  </a:cubicBezTo>
                  <a:cubicBezTo>
                    <a:pt x="4133" y="64"/>
                    <a:pt x="4133" y="64"/>
                    <a:pt x="4133" y="64"/>
                  </a:cubicBezTo>
                  <a:cubicBezTo>
                    <a:pt x="4574" y="64"/>
                    <a:pt x="5054" y="157"/>
                    <a:pt x="5054" y="704"/>
                  </a:cubicBezTo>
                  <a:cubicBezTo>
                    <a:pt x="5054" y="985"/>
                    <a:pt x="4880" y="1177"/>
                    <a:pt x="4620" y="1259"/>
                  </a:cubicBezTo>
                  <a:cubicBezTo>
                    <a:pt x="4620" y="1266"/>
                    <a:pt x="4620" y="1266"/>
                    <a:pt x="4620" y="1266"/>
                  </a:cubicBezTo>
                  <a:cubicBezTo>
                    <a:pt x="4951" y="1309"/>
                    <a:pt x="5171" y="1554"/>
                    <a:pt x="5171" y="1881"/>
                  </a:cubicBezTo>
                  <a:close/>
                  <a:moveTo>
                    <a:pt x="3749" y="1070"/>
                  </a:moveTo>
                  <a:cubicBezTo>
                    <a:pt x="4151" y="1070"/>
                    <a:pt x="4151" y="1070"/>
                    <a:pt x="4151" y="1070"/>
                  </a:cubicBezTo>
                  <a:cubicBezTo>
                    <a:pt x="4321" y="1070"/>
                    <a:pt x="4499" y="999"/>
                    <a:pt x="4499" y="797"/>
                  </a:cubicBezTo>
                  <a:cubicBezTo>
                    <a:pt x="4499" y="587"/>
                    <a:pt x="4300" y="534"/>
                    <a:pt x="4126" y="534"/>
                  </a:cubicBezTo>
                  <a:cubicBezTo>
                    <a:pt x="3749" y="534"/>
                    <a:pt x="3749" y="534"/>
                    <a:pt x="3749" y="534"/>
                  </a:cubicBezTo>
                  <a:lnTo>
                    <a:pt x="3749" y="1070"/>
                  </a:lnTo>
                  <a:close/>
                  <a:moveTo>
                    <a:pt x="4617" y="1817"/>
                  </a:moveTo>
                  <a:cubicBezTo>
                    <a:pt x="4617" y="1579"/>
                    <a:pt x="4350" y="1540"/>
                    <a:pt x="4169" y="1540"/>
                  </a:cubicBezTo>
                  <a:cubicBezTo>
                    <a:pt x="3749" y="1540"/>
                    <a:pt x="3749" y="1540"/>
                    <a:pt x="3749" y="1540"/>
                  </a:cubicBezTo>
                  <a:cubicBezTo>
                    <a:pt x="3749" y="2112"/>
                    <a:pt x="3749" y="2112"/>
                    <a:pt x="3749" y="2112"/>
                  </a:cubicBezTo>
                  <a:cubicBezTo>
                    <a:pt x="4247" y="2112"/>
                    <a:pt x="4247" y="2112"/>
                    <a:pt x="4247" y="2112"/>
                  </a:cubicBezTo>
                  <a:cubicBezTo>
                    <a:pt x="4421" y="2112"/>
                    <a:pt x="4617" y="2037"/>
                    <a:pt x="4617" y="1817"/>
                  </a:cubicBezTo>
                  <a:close/>
                  <a:moveTo>
                    <a:pt x="7704" y="1707"/>
                  </a:moveTo>
                  <a:cubicBezTo>
                    <a:pt x="7697" y="1707"/>
                    <a:pt x="7697" y="1707"/>
                    <a:pt x="7697" y="1707"/>
                  </a:cubicBezTo>
                  <a:cubicBezTo>
                    <a:pt x="7118" y="64"/>
                    <a:pt x="7118" y="64"/>
                    <a:pt x="7118" y="64"/>
                  </a:cubicBezTo>
                  <a:cubicBezTo>
                    <a:pt x="6279" y="64"/>
                    <a:pt x="6279" y="64"/>
                    <a:pt x="6279" y="64"/>
                  </a:cubicBezTo>
                  <a:cubicBezTo>
                    <a:pt x="6279" y="2581"/>
                    <a:pt x="6279" y="2581"/>
                    <a:pt x="6279" y="2581"/>
                  </a:cubicBezTo>
                  <a:cubicBezTo>
                    <a:pt x="6833" y="2581"/>
                    <a:pt x="6833" y="2581"/>
                    <a:pt x="6833" y="2581"/>
                  </a:cubicBezTo>
                  <a:cubicBezTo>
                    <a:pt x="6833" y="651"/>
                    <a:pt x="6833" y="651"/>
                    <a:pt x="6833" y="651"/>
                  </a:cubicBezTo>
                  <a:cubicBezTo>
                    <a:pt x="6840" y="651"/>
                    <a:pt x="6840" y="651"/>
                    <a:pt x="6840" y="651"/>
                  </a:cubicBezTo>
                  <a:cubicBezTo>
                    <a:pt x="7477" y="2581"/>
                    <a:pt x="7477" y="2581"/>
                    <a:pt x="7477" y="2581"/>
                  </a:cubicBezTo>
                  <a:cubicBezTo>
                    <a:pt x="7900" y="2581"/>
                    <a:pt x="7900" y="2581"/>
                    <a:pt x="7900" y="2581"/>
                  </a:cubicBezTo>
                  <a:cubicBezTo>
                    <a:pt x="8561" y="651"/>
                    <a:pt x="8561" y="651"/>
                    <a:pt x="8561" y="651"/>
                  </a:cubicBezTo>
                  <a:cubicBezTo>
                    <a:pt x="8568" y="651"/>
                    <a:pt x="8568" y="651"/>
                    <a:pt x="8568" y="651"/>
                  </a:cubicBezTo>
                  <a:cubicBezTo>
                    <a:pt x="8568" y="2581"/>
                    <a:pt x="8568" y="2581"/>
                    <a:pt x="8568" y="2581"/>
                  </a:cubicBezTo>
                  <a:cubicBezTo>
                    <a:pt x="9123" y="2581"/>
                    <a:pt x="9123" y="2581"/>
                    <a:pt x="9123" y="2581"/>
                  </a:cubicBezTo>
                  <a:cubicBezTo>
                    <a:pt x="9123" y="64"/>
                    <a:pt x="9123" y="64"/>
                    <a:pt x="9123" y="64"/>
                  </a:cubicBezTo>
                  <a:cubicBezTo>
                    <a:pt x="8287" y="64"/>
                    <a:pt x="8287" y="64"/>
                    <a:pt x="8287" y="64"/>
                  </a:cubicBezTo>
                  <a:lnTo>
                    <a:pt x="7704" y="1707"/>
                  </a:lnTo>
                  <a:close/>
                  <a:moveTo>
                    <a:pt x="13062" y="2411"/>
                  </a:moveTo>
                  <a:cubicBezTo>
                    <a:pt x="12415" y="2411"/>
                    <a:pt x="12028" y="1902"/>
                    <a:pt x="12028" y="1323"/>
                  </a:cubicBezTo>
                  <a:cubicBezTo>
                    <a:pt x="12028" y="743"/>
                    <a:pt x="12415" y="235"/>
                    <a:pt x="13062" y="235"/>
                  </a:cubicBezTo>
                  <a:cubicBezTo>
                    <a:pt x="13329" y="235"/>
                    <a:pt x="13610" y="402"/>
                    <a:pt x="13709" y="566"/>
                  </a:cubicBezTo>
                  <a:cubicBezTo>
                    <a:pt x="13933" y="399"/>
                    <a:pt x="13933" y="399"/>
                    <a:pt x="13933" y="399"/>
                  </a:cubicBezTo>
                  <a:cubicBezTo>
                    <a:pt x="13713" y="118"/>
                    <a:pt x="13375" y="0"/>
                    <a:pt x="13062" y="0"/>
                  </a:cubicBezTo>
                  <a:cubicBezTo>
                    <a:pt x="12312" y="0"/>
                    <a:pt x="11751" y="558"/>
                    <a:pt x="11751" y="1323"/>
                  </a:cubicBezTo>
                  <a:cubicBezTo>
                    <a:pt x="11751" y="2087"/>
                    <a:pt x="12312" y="2645"/>
                    <a:pt x="13062" y="2645"/>
                  </a:cubicBezTo>
                  <a:cubicBezTo>
                    <a:pt x="13478" y="2645"/>
                    <a:pt x="13827" y="2443"/>
                    <a:pt x="13994" y="2183"/>
                  </a:cubicBezTo>
                  <a:cubicBezTo>
                    <a:pt x="13784" y="2034"/>
                    <a:pt x="13784" y="2034"/>
                    <a:pt x="13784" y="2034"/>
                  </a:cubicBezTo>
                  <a:cubicBezTo>
                    <a:pt x="13595" y="2325"/>
                    <a:pt x="13325" y="2411"/>
                    <a:pt x="13062" y="2411"/>
                  </a:cubicBezTo>
                  <a:close/>
                  <a:moveTo>
                    <a:pt x="17870" y="1323"/>
                  </a:moveTo>
                  <a:cubicBezTo>
                    <a:pt x="17870" y="2087"/>
                    <a:pt x="17309" y="2645"/>
                    <a:pt x="16559" y="2645"/>
                  </a:cubicBezTo>
                  <a:cubicBezTo>
                    <a:pt x="15809" y="2645"/>
                    <a:pt x="15247" y="2087"/>
                    <a:pt x="15247" y="1323"/>
                  </a:cubicBezTo>
                  <a:cubicBezTo>
                    <a:pt x="15247" y="558"/>
                    <a:pt x="15809" y="0"/>
                    <a:pt x="16559" y="0"/>
                  </a:cubicBezTo>
                  <a:cubicBezTo>
                    <a:pt x="17309" y="0"/>
                    <a:pt x="17870" y="558"/>
                    <a:pt x="17870" y="1323"/>
                  </a:cubicBezTo>
                  <a:close/>
                  <a:moveTo>
                    <a:pt x="17593" y="1323"/>
                  </a:moveTo>
                  <a:cubicBezTo>
                    <a:pt x="17593" y="743"/>
                    <a:pt x="17206" y="235"/>
                    <a:pt x="16559" y="235"/>
                  </a:cubicBezTo>
                  <a:cubicBezTo>
                    <a:pt x="15912" y="235"/>
                    <a:pt x="15524" y="743"/>
                    <a:pt x="15524" y="1323"/>
                  </a:cubicBezTo>
                  <a:cubicBezTo>
                    <a:pt x="15524" y="1902"/>
                    <a:pt x="15912" y="2411"/>
                    <a:pt x="16559" y="2411"/>
                  </a:cubicBezTo>
                  <a:cubicBezTo>
                    <a:pt x="17206" y="2411"/>
                    <a:pt x="17593" y="1902"/>
                    <a:pt x="17593" y="1323"/>
                  </a:cubicBezTo>
                  <a:close/>
                  <a:moveTo>
                    <a:pt x="20919" y="1614"/>
                  </a:moveTo>
                  <a:cubicBezTo>
                    <a:pt x="20919" y="2339"/>
                    <a:pt x="20446" y="2411"/>
                    <a:pt x="20254" y="2411"/>
                  </a:cubicBezTo>
                  <a:cubicBezTo>
                    <a:pt x="20062" y="2411"/>
                    <a:pt x="19589" y="2339"/>
                    <a:pt x="19589" y="1614"/>
                  </a:cubicBezTo>
                  <a:cubicBezTo>
                    <a:pt x="19589" y="64"/>
                    <a:pt x="19589" y="64"/>
                    <a:pt x="19589" y="64"/>
                  </a:cubicBezTo>
                  <a:cubicBezTo>
                    <a:pt x="19333" y="64"/>
                    <a:pt x="19333" y="64"/>
                    <a:pt x="19333" y="64"/>
                  </a:cubicBezTo>
                  <a:cubicBezTo>
                    <a:pt x="19333" y="1643"/>
                    <a:pt x="19333" y="1643"/>
                    <a:pt x="19333" y="1643"/>
                  </a:cubicBezTo>
                  <a:cubicBezTo>
                    <a:pt x="19333" y="2062"/>
                    <a:pt x="19500" y="2645"/>
                    <a:pt x="20254" y="2645"/>
                  </a:cubicBezTo>
                  <a:cubicBezTo>
                    <a:pt x="21007" y="2645"/>
                    <a:pt x="21175" y="2062"/>
                    <a:pt x="21175" y="1643"/>
                  </a:cubicBezTo>
                  <a:cubicBezTo>
                    <a:pt x="21175" y="64"/>
                    <a:pt x="21175" y="64"/>
                    <a:pt x="21175" y="64"/>
                  </a:cubicBezTo>
                  <a:cubicBezTo>
                    <a:pt x="20919" y="64"/>
                    <a:pt x="20919" y="64"/>
                    <a:pt x="20919" y="64"/>
                  </a:cubicBezTo>
                  <a:lnTo>
                    <a:pt x="20919" y="1614"/>
                  </a:lnTo>
                  <a:close/>
                  <a:moveTo>
                    <a:pt x="24777" y="2197"/>
                  </a:moveTo>
                  <a:cubicBezTo>
                    <a:pt x="24770" y="2197"/>
                    <a:pt x="24770" y="2197"/>
                    <a:pt x="24770" y="2197"/>
                  </a:cubicBezTo>
                  <a:cubicBezTo>
                    <a:pt x="23270" y="64"/>
                    <a:pt x="23270" y="64"/>
                    <a:pt x="23270" y="64"/>
                  </a:cubicBezTo>
                  <a:cubicBezTo>
                    <a:pt x="22950" y="64"/>
                    <a:pt x="22950" y="64"/>
                    <a:pt x="22950" y="64"/>
                  </a:cubicBezTo>
                  <a:cubicBezTo>
                    <a:pt x="22950" y="2581"/>
                    <a:pt x="22950" y="2581"/>
                    <a:pt x="22950" y="2581"/>
                  </a:cubicBezTo>
                  <a:cubicBezTo>
                    <a:pt x="23206" y="2581"/>
                    <a:pt x="23206" y="2581"/>
                    <a:pt x="23206" y="2581"/>
                  </a:cubicBezTo>
                  <a:cubicBezTo>
                    <a:pt x="23206" y="427"/>
                    <a:pt x="23206" y="427"/>
                    <a:pt x="23206" y="427"/>
                  </a:cubicBezTo>
                  <a:cubicBezTo>
                    <a:pt x="23213" y="427"/>
                    <a:pt x="23213" y="427"/>
                    <a:pt x="23213" y="427"/>
                  </a:cubicBezTo>
                  <a:cubicBezTo>
                    <a:pt x="24713" y="2581"/>
                    <a:pt x="24713" y="2581"/>
                    <a:pt x="24713" y="2581"/>
                  </a:cubicBezTo>
                  <a:cubicBezTo>
                    <a:pt x="25033" y="2581"/>
                    <a:pt x="25033" y="2581"/>
                    <a:pt x="25033" y="2581"/>
                  </a:cubicBezTo>
                  <a:cubicBezTo>
                    <a:pt x="25033" y="64"/>
                    <a:pt x="25033" y="64"/>
                    <a:pt x="25033" y="64"/>
                  </a:cubicBezTo>
                  <a:cubicBezTo>
                    <a:pt x="24777" y="64"/>
                    <a:pt x="24777" y="64"/>
                    <a:pt x="24777" y="64"/>
                  </a:cubicBezTo>
                  <a:lnTo>
                    <a:pt x="24777" y="2197"/>
                  </a:lnTo>
                  <a:close/>
                  <a:moveTo>
                    <a:pt x="27993" y="2411"/>
                  </a:moveTo>
                  <a:cubicBezTo>
                    <a:pt x="27346" y="2411"/>
                    <a:pt x="26958" y="1902"/>
                    <a:pt x="26958" y="1323"/>
                  </a:cubicBezTo>
                  <a:cubicBezTo>
                    <a:pt x="26958" y="743"/>
                    <a:pt x="27346" y="235"/>
                    <a:pt x="27993" y="235"/>
                  </a:cubicBezTo>
                  <a:cubicBezTo>
                    <a:pt x="28259" y="235"/>
                    <a:pt x="28540" y="402"/>
                    <a:pt x="28640" y="566"/>
                  </a:cubicBezTo>
                  <a:cubicBezTo>
                    <a:pt x="28864" y="399"/>
                    <a:pt x="28864" y="399"/>
                    <a:pt x="28864" y="399"/>
                  </a:cubicBezTo>
                  <a:cubicBezTo>
                    <a:pt x="28643" y="118"/>
                    <a:pt x="28306" y="0"/>
                    <a:pt x="27993" y="0"/>
                  </a:cubicBezTo>
                  <a:cubicBezTo>
                    <a:pt x="27243" y="0"/>
                    <a:pt x="26681" y="558"/>
                    <a:pt x="26681" y="1323"/>
                  </a:cubicBezTo>
                  <a:cubicBezTo>
                    <a:pt x="26681" y="2087"/>
                    <a:pt x="27243" y="2645"/>
                    <a:pt x="27993" y="2645"/>
                  </a:cubicBezTo>
                  <a:cubicBezTo>
                    <a:pt x="28409" y="2645"/>
                    <a:pt x="28757" y="2443"/>
                    <a:pt x="28924" y="2183"/>
                  </a:cubicBezTo>
                  <a:cubicBezTo>
                    <a:pt x="28714" y="2034"/>
                    <a:pt x="28714" y="2034"/>
                    <a:pt x="28714" y="2034"/>
                  </a:cubicBezTo>
                  <a:cubicBezTo>
                    <a:pt x="28526" y="2325"/>
                    <a:pt x="28256" y="2411"/>
                    <a:pt x="27993" y="2411"/>
                  </a:cubicBezTo>
                  <a:close/>
                  <a:moveTo>
                    <a:pt x="30490" y="2581"/>
                  </a:moveTo>
                  <a:cubicBezTo>
                    <a:pt x="30746" y="2581"/>
                    <a:pt x="30746" y="2581"/>
                    <a:pt x="30746" y="2581"/>
                  </a:cubicBezTo>
                  <a:cubicBezTo>
                    <a:pt x="30746" y="64"/>
                    <a:pt x="30746" y="64"/>
                    <a:pt x="30746" y="64"/>
                  </a:cubicBezTo>
                  <a:cubicBezTo>
                    <a:pt x="30490" y="64"/>
                    <a:pt x="30490" y="64"/>
                    <a:pt x="30490" y="64"/>
                  </a:cubicBezTo>
                  <a:lnTo>
                    <a:pt x="30490" y="2581"/>
                  </a:lnTo>
                  <a:close/>
                  <a:moveTo>
                    <a:pt x="32821" y="2347"/>
                  </a:moveTo>
                  <a:cubicBezTo>
                    <a:pt x="32821" y="64"/>
                    <a:pt x="32821" y="64"/>
                    <a:pt x="32821" y="64"/>
                  </a:cubicBezTo>
                  <a:cubicBezTo>
                    <a:pt x="32565" y="64"/>
                    <a:pt x="32565" y="64"/>
                    <a:pt x="32565" y="64"/>
                  </a:cubicBezTo>
                  <a:cubicBezTo>
                    <a:pt x="32565" y="2581"/>
                    <a:pt x="32565" y="2581"/>
                    <a:pt x="32565" y="2581"/>
                  </a:cubicBezTo>
                  <a:cubicBezTo>
                    <a:pt x="33994" y="2581"/>
                    <a:pt x="33994" y="2581"/>
                    <a:pt x="33994" y="2581"/>
                  </a:cubicBezTo>
                  <a:cubicBezTo>
                    <a:pt x="33994" y="2347"/>
                    <a:pt x="33994" y="2347"/>
                    <a:pt x="33994" y="2347"/>
                  </a:cubicBezTo>
                  <a:lnTo>
                    <a:pt x="32821" y="23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6"/>
            <p:cNvSpPr>
              <a:spLocks noChangeAspect="1"/>
            </p:cNvSpPr>
            <p:nvPr/>
          </p:nvSpPr>
          <p:spPr bwMode="auto">
            <a:xfrm>
              <a:off x="2498725" y="141288"/>
              <a:ext cx="546100" cy="534988"/>
            </a:xfrm>
            <a:custGeom>
              <a:avLst/>
              <a:gdLst>
                <a:gd name="T0" fmla="*/ 209 w 344"/>
                <a:gd name="T1" fmla="*/ 0 h 337"/>
                <a:gd name="T2" fmla="*/ 0 w 344"/>
                <a:gd name="T3" fmla="*/ 0 h 337"/>
                <a:gd name="T4" fmla="*/ 0 w 344"/>
                <a:gd name="T5" fmla="*/ 337 h 337"/>
                <a:gd name="T6" fmla="*/ 344 w 344"/>
                <a:gd name="T7" fmla="*/ 337 h 337"/>
                <a:gd name="T8" fmla="*/ 344 w 344"/>
                <a:gd name="T9" fmla="*/ 133 h 337"/>
                <a:gd name="T10" fmla="*/ 209 w 344"/>
                <a:gd name="T11" fmla="*/ 133 h 337"/>
                <a:gd name="T12" fmla="*/ 209 w 344"/>
                <a:gd name="T13" fmla="*/ 0 h 337"/>
                <a:gd name="T14" fmla="*/ 209 w 344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337">
                  <a:moveTo>
                    <a:pt x="209" y="0"/>
                  </a:moveTo>
                  <a:lnTo>
                    <a:pt x="0" y="0"/>
                  </a:lnTo>
                  <a:lnTo>
                    <a:pt x="0" y="337"/>
                  </a:lnTo>
                  <a:lnTo>
                    <a:pt x="344" y="337"/>
                  </a:lnTo>
                  <a:lnTo>
                    <a:pt x="344" y="133"/>
                  </a:lnTo>
                  <a:lnTo>
                    <a:pt x="209" y="133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F89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7"/>
            <p:cNvSpPr>
              <a:spLocks noChangeAspect="1"/>
            </p:cNvSpPr>
            <p:nvPr/>
          </p:nvSpPr>
          <p:spPr bwMode="auto">
            <a:xfrm>
              <a:off x="2830513" y="0"/>
              <a:ext cx="350838" cy="352425"/>
            </a:xfrm>
            <a:custGeom>
              <a:avLst/>
              <a:gdLst>
                <a:gd name="T0" fmla="*/ 221 w 221"/>
                <a:gd name="T1" fmla="*/ 0 h 222"/>
                <a:gd name="T2" fmla="*/ 0 w 221"/>
                <a:gd name="T3" fmla="*/ 0 h 222"/>
                <a:gd name="T4" fmla="*/ 0 w 221"/>
                <a:gd name="T5" fmla="*/ 89 h 222"/>
                <a:gd name="T6" fmla="*/ 135 w 221"/>
                <a:gd name="T7" fmla="*/ 89 h 222"/>
                <a:gd name="T8" fmla="*/ 135 w 221"/>
                <a:gd name="T9" fmla="*/ 222 h 222"/>
                <a:gd name="T10" fmla="*/ 221 w 221"/>
                <a:gd name="T11" fmla="*/ 222 h 222"/>
                <a:gd name="T12" fmla="*/ 221 w 221"/>
                <a:gd name="T13" fmla="*/ 0 h 222"/>
                <a:gd name="T14" fmla="*/ 221 w 221"/>
                <a:gd name="T1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22">
                  <a:moveTo>
                    <a:pt x="221" y="0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5" y="89"/>
                  </a:lnTo>
                  <a:lnTo>
                    <a:pt x="135" y="222"/>
                  </a:lnTo>
                  <a:lnTo>
                    <a:pt x="221" y="222"/>
                  </a:lnTo>
                  <a:lnTo>
                    <a:pt x="221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16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5" name="Rectangle 24"/>
          <p:cNvSpPr/>
          <p:nvPr userDrawn="1"/>
        </p:nvSpPr>
        <p:spPr>
          <a:xfrm>
            <a:off x="0" y="6790267"/>
            <a:ext cx="12192000" cy="823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41563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8247" rtl="0" eaLnBrk="1" latinLnBrk="0" hangingPunct="1">
        <a:lnSpc>
          <a:spcPct val="80000"/>
        </a:lnSpc>
        <a:spcBef>
          <a:spcPct val="0"/>
        </a:spcBef>
        <a:buNone/>
        <a:defRPr sz="3733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defTabSz="1218247" rtl="0" eaLnBrk="1" latinLnBrk="0" hangingPunct="1">
        <a:spcBef>
          <a:spcPct val="20000"/>
        </a:spcBef>
        <a:buClr>
          <a:schemeClr val="accent1"/>
        </a:buClr>
        <a:buSzPct val="80000"/>
        <a:buFont typeface="Wingdings 3" panose="05040102010807070707" pitchFamily="18" charset="2"/>
        <a:buChar char=""/>
        <a:defRPr lang="en-US" sz="28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66214" indent="-304792" algn="l" defTabSz="1218247" rtl="0" eaLnBrk="1" latinLnBrk="0" hangingPunct="1">
        <a:spcBef>
          <a:spcPct val="20000"/>
        </a:spcBef>
        <a:buClrTx/>
        <a:buFont typeface="Wingdings" panose="05000000000000000000" pitchFamily="2" charset="2"/>
        <a:buChar char="§"/>
        <a:defRPr lang="en-US" sz="24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22325" indent="-234945" algn="l" defTabSz="1218247" rtl="0" eaLnBrk="1" latinLnBrk="0" hangingPunct="1">
        <a:spcBef>
          <a:spcPct val="20000"/>
        </a:spcBef>
        <a:buClrTx/>
        <a:buFont typeface="Wingdings" panose="05000000000000000000" pitchFamily="2" charset="2"/>
        <a:buChar char="§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297485" indent="-205312" algn="l" defTabSz="1218247" rtl="0" eaLnBrk="1" latinLnBrk="0" hangingPunct="1">
        <a:spcBef>
          <a:spcPct val="20000"/>
        </a:spcBef>
        <a:buClrTx/>
        <a:buFont typeface="Wingdings" panose="05000000000000000000" pitchFamily="2" charset="2"/>
        <a:buChar char="§"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23962" indent="-167213" algn="l" defTabSz="1218247" rtl="0" eaLnBrk="1" latinLnBrk="0" hangingPunct="1">
        <a:spcBef>
          <a:spcPct val="20000"/>
        </a:spcBef>
        <a:buClrTx/>
        <a:buFont typeface="Wingdings" panose="05000000000000000000" pitchFamily="2" charset="2"/>
        <a:buChar char="§"/>
        <a:defRPr lang="en-US" sz="18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0171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96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416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541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23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7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70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0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607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739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856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974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16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13560"/>
            <a:ext cx="10972801" cy="1205640"/>
          </a:xfrm>
          <a:prstGeom prst="rect">
            <a:avLst/>
          </a:prstGeom>
        </p:spPr>
        <p:txBody>
          <a:bodyPr vert="horz" lIns="0" tIns="60912" rIns="0" bIns="609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582614" y="6506063"/>
            <a:ext cx="4090985" cy="349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68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3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0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73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4166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100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197838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466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algn="l" defTabSz="1218247" rtl="0" fontAlgn="auto">
              <a:spcBef>
                <a:spcPts val="0"/>
              </a:spcBef>
              <a:spcAft>
                <a:spcPts val="0"/>
              </a:spcAft>
            </a:pPr>
            <a:r>
              <a:rPr lang="en-US" sz="800" kern="1200" dirty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© 2018 Technology Business Management Council, All rights reserved.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-1589" y="6506063"/>
            <a:ext cx="452120" cy="349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788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68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3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0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73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4166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100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197838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466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defTabSz="1218247" fontAlgn="auto">
              <a:spcBef>
                <a:spcPts val="0"/>
              </a:spcBef>
              <a:spcAft>
                <a:spcPts val="0"/>
              </a:spcAft>
            </a:pPr>
            <a:fld id="{4C1362D4-5ABD-4326-94E6-7A5ADE3C9964}" type="slidenum">
              <a:rPr lang="en-US" sz="933" smtClean="0">
                <a:solidFill>
                  <a:schemeClr val="accent1"/>
                </a:solidFill>
                <a:ea typeface="+mn-ea"/>
              </a:rPr>
              <a:pPr defTabSz="12182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933" dirty="0">
              <a:solidFill>
                <a:schemeClr val="accent1"/>
              </a:solidFill>
              <a:ea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2" y="1219202"/>
            <a:ext cx="10972801" cy="4952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>
          <a:xfrm>
            <a:off x="10295468" y="6473912"/>
            <a:ext cx="1524001" cy="248553"/>
            <a:chOff x="2498725" y="0"/>
            <a:chExt cx="4146551" cy="676276"/>
          </a:xfrm>
        </p:grpSpPr>
        <p:sp>
          <p:nvSpPr>
            <p:cNvPr id="17" name="Freeform 5"/>
            <p:cNvSpPr>
              <a:spLocks noChangeAspect="1" noEditPoints="1"/>
            </p:cNvSpPr>
            <p:nvPr/>
          </p:nvSpPr>
          <p:spPr bwMode="auto">
            <a:xfrm>
              <a:off x="3443288" y="239713"/>
              <a:ext cx="3201988" cy="249238"/>
            </a:xfrm>
            <a:custGeom>
              <a:avLst/>
              <a:gdLst>
                <a:gd name="T0" fmla="*/ 1991 w 33994"/>
                <a:gd name="T1" fmla="*/ 64 h 2645"/>
                <a:gd name="T2" fmla="*/ 1273 w 33994"/>
                <a:gd name="T3" fmla="*/ 555 h 2645"/>
                <a:gd name="T4" fmla="*/ 718 w 33994"/>
                <a:gd name="T5" fmla="*/ 2581 h 2645"/>
                <a:gd name="T6" fmla="*/ 0 w 33994"/>
                <a:gd name="T7" fmla="*/ 555 h 2645"/>
                <a:gd name="T8" fmla="*/ 5171 w 33994"/>
                <a:gd name="T9" fmla="*/ 1881 h 2645"/>
                <a:gd name="T10" fmla="*/ 3195 w 33994"/>
                <a:gd name="T11" fmla="*/ 2581 h 2645"/>
                <a:gd name="T12" fmla="*/ 4133 w 33994"/>
                <a:gd name="T13" fmla="*/ 64 h 2645"/>
                <a:gd name="T14" fmla="*/ 4620 w 33994"/>
                <a:gd name="T15" fmla="*/ 1259 h 2645"/>
                <a:gd name="T16" fmla="*/ 5171 w 33994"/>
                <a:gd name="T17" fmla="*/ 1881 h 2645"/>
                <a:gd name="T18" fmla="*/ 4151 w 33994"/>
                <a:gd name="T19" fmla="*/ 1070 h 2645"/>
                <a:gd name="T20" fmla="*/ 4126 w 33994"/>
                <a:gd name="T21" fmla="*/ 534 h 2645"/>
                <a:gd name="T22" fmla="*/ 3749 w 33994"/>
                <a:gd name="T23" fmla="*/ 1070 h 2645"/>
                <a:gd name="T24" fmla="*/ 4169 w 33994"/>
                <a:gd name="T25" fmla="*/ 1540 h 2645"/>
                <a:gd name="T26" fmla="*/ 3749 w 33994"/>
                <a:gd name="T27" fmla="*/ 2112 h 2645"/>
                <a:gd name="T28" fmla="*/ 4617 w 33994"/>
                <a:gd name="T29" fmla="*/ 1817 h 2645"/>
                <a:gd name="T30" fmla="*/ 7697 w 33994"/>
                <a:gd name="T31" fmla="*/ 1707 h 2645"/>
                <a:gd name="T32" fmla="*/ 6279 w 33994"/>
                <a:gd name="T33" fmla="*/ 64 h 2645"/>
                <a:gd name="T34" fmla="*/ 6833 w 33994"/>
                <a:gd name="T35" fmla="*/ 2581 h 2645"/>
                <a:gd name="T36" fmla="*/ 6840 w 33994"/>
                <a:gd name="T37" fmla="*/ 651 h 2645"/>
                <a:gd name="T38" fmla="*/ 7900 w 33994"/>
                <a:gd name="T39" fmla="*/ 2581 h 2645"/>
                <a:gd name="T40" fmla="*/ 8568 w 33994"/>
                <a:gd name="T41" fmla="*/ 651 h 2645"/>
                <a:gd name="T42" fmla="*/ 9123 w 33994"/>
                <a:gd name="T43" fmla="*/ 2581 h 2645"/>
                <a:gd name="T44" fmla="*/ 8287 w 33994"/>
                <a:gd name="T45" fmla="*/ 64 h 2645"/>
                <a:gd name="T46" fmla="*/ 13062 w 33994"/>
                <a:gd name="T47" fmla="*/ 2411 h 2645"/>
                <a:gd name="T48" fmla="*/ 13062 w 33994"/>
                <a:gd name="T49" fmla="*/ 235 h 2645"/>
                <a:gd name="T50" fmla="*/ 13933 w 33994"/>
                <a:gd name="T51" fmla="*/ 399 h 2645"/>
                <a:gd name="T52" fmla="*/ 11751 w 33994"/>
                <a:gd name="T53" fmla="*/ 1323 h 2645"/>
                <a:gd name="T54" fmla="*/ 13994 w 33994"/>
                <a:gd name="T55" fmla="*/ 2183 h 2645"/>
                <a:gd name="T56" fmla="*/ 13062 w 33994"/>
                <a:gd name="T57" fmla="*/ 2411 h 2645"/>
                <a:gd name="T58" fmla="*/ 16559 w 33994"/>
                <a:gd name="T59" fmla="*/ 2645 h 2645"/>
                <a:gd name="T60" fmla="*/ 16559 w 33994"/>
                <a:gd name="T61" fmla="*/ 0 h 2645"/>
                <a:gd name="T62" fmla="*/ 17593 w 33994"/>
                <a:gd name="T63" fmla="*/ 1323 h 2645"/>
                <a:gd name="T64" fmla="*/ 15524 w 33994"/>
                <a:gd name="T65" fmla="*/ 1323 h 2645"/>
                <a:gd name="T66" fmla="*/ 17593 w 33994"/>
                <a:gd name="T67" fmla="*/ 1323 h 2645"/>
                <a:gd name="T68" fmla="*/ 20254 w 33994"/>
                <a:gd name="T69" fmla="*/ 2411 h 2645"/>
                <a:gd name="T70" fmla="*/ 19589 w 33994"/>
                <a:gd name="T71" fmla="*/ 64 h 2645"/>
                <a:gd name="T72" fmla="*/ 19333 w 33994"/>
                <a:gd name="T73" fmla="*/ 1643 h 2645"/>
                <a:gd name="T74" fmla="*/ 21175 w 33994"/>
                <a:gd name="T75" fmla="*/ 1643 h 2645"/>
                <a:gd name="T76" fmla="*/ 20919 w 33994"/>
                <a:gd name="T77" fmla="*/ 64 h 2645"/>
                <a:gd name="T78" fmla="*/ 24777 w 33994"/>
                <a:gd name="T79" fmla="*/ 2197 h 2645"/>
                <a:gd name="T80" fmla="*/ 23270 w 33994"/>
                <a:gd name="T81" fmla="*/ 64 h 2645"/>
                <a:gd name="T82" fmla="*/ 22950 w 33994"/>
                <a:gd name="T83" fmla="*/ 2581 h 2645"/>
                <a:gd name="T84" fmla="*/ 23206 w 33994"/>
                <a:gd name="T85" fmla="*/ 427 h 2645"/>
                <a:gd name="T86" fmla="*/ 24713 w 33994"/>
                <a:gd name="T87" fmla="*/ 2581 h 2645"/>
                <a:gd name="T88" fmla="*/ 25033 w 33994"/>
                <a:gd name="T89" fmla="*/ 64 h 2645"/>
                <a:gd name="T90" fmla="*/ 24777 w 33994"/>
                <a:gd name="T91" fmla="*/ 2197 h 2645"/>
                <a:gd name="T92" fmla="*/ 26958 w 33994"/>
                <a:gd name="T93" fmla="*/ 1323 h 2645"/>
                <a:gd name="T94" fmla="*/ 28640 w 33994"/>
                <a:gd name="T95" fmla="*/ 566 h 2645"/>
                <a:gd name="T96" fmla="*/ 27993 w 33994"/>
                <a:gd name="T97" fmla="*/ 0 h 2645"/>
                <a:gd name="T98" fmla="*/ 27993 w 33994"/>
                <a:gd name="T99" fmla="*/ 2645 h 2645"/>
                <a:gd name="T100" fmla="*/ 28714 w 33994"/>
                <a:gd name="T101" fmla="*/ 2034 h 2645"/>
                <a:gd name="T102" fmla="*/ 30490 w 33994"/>
                <a:gd name="T103" fmla="*/ 2581 h 2645"/>
                <a:gd name="T104" fmla="*/ 30746 w 33994"/>
                <a:gd name="T105" fmla="*/ 64 h 2645"/>
                <a:gd name="T106" fmla="*/ 30490 w 33994"/>
                <a:gd name="T107" fmla="*/ 2581 h 2645"/>
                <a:gd name="T108" fmla="*/ 32821 w 33994"/>
                <a:gd name="T109" fmla="*/ 64 h 2645"/>
                <a:gd name="T110" fmla="*/ 32565 w 33994"/>
                <a:gd name="T111" fmla="*/ 2581 h 2645"/>
                <a:gd name="T112" fmla="*/ 33994 w 33994"/>
                <a:gd name="T113" fmla="*/ 2347 h 2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3994" h="2645">
                  <a:moveTo>
                    <a:pt x="0" y="64"/>
                  </a:moveTo>
                  <a:cubicBezTo>
                    <a:pt x="1991" y="64"/>
                    <a:pt x="1991" y="64"/>
                    <a:pt x="1991" y="64"/>
                  </a:cubicBezTo>
                  <a:cubicBezTo>
                    <a:pt x="1991" y="555"/>
                    <a:pt x="1991" y="555"/>
                    <a:pt x="1991" y="555"/>
                  </a:cubicBezTo>
                  <a:cubicBezTo>
                    <a:pt x="1273" y="555"/>
                    <a:pt x="1273" y="555"/>
                    <a:pt x="1273" y="555"/>
                  </a:cubicBezTo>
                  <a:cubicBezTo>
                    <a:pt x="1273" y="2581"/>
                    <a:pt x="1273" y="2581"/>
                    <a:pt x="1273" y="2581"/>
                  </a:cubicBezTo>
                  <a:cubicBezTo>
                    <a:pt x="718" y="2581"/>
                    <a:pt x="718" y="2581"/>
                    <a:pt x="718" y="2581"/>
                  </a:cubicBezTo>
                  <a:cubicBezTo>
                    <a:pt x="718" y="555"/>
                    <a:pt x="718" y="555"/>
                    <a:pt x="718" y="555"/>
                  </a:cubicBezTo>
                  <a:cubicBezTo>
                    <a:pt x="0" y="555"/>
                    <a:pt x="0" y="555"/>
                    <a:pt x="0" y="555"/>
                  </a:cubicBezTo>
                  <a:lnTo>
                    <a:pt x="0" y="64"/>
                  </a:lnTo>
                  <a:close/>
                  <a:moveTo>
                    <a:pt x="5171" y="1881"/>
                  </a:moveTo>
                  <a:cubicBezTo>
                    <a:pt x="5171" y="2407"/>
                    <a:pt x="4673" y="2581"/>
                    <a:pt x="4225" y="2581"/>
                  </a:cubicBezTo>
                  <a:cubicBezTo>
                    <a:pt x="3195" y="2581"/>
                    <a:pt x="3195" y="2581"/>
                    <a:pt x="3195" y="2581"/>
                  </a:cubicBezTo>
                  <a:cubicBezTo>
                    <a:pt x="3195" y="64"/>
                    <a:pt x="3195" y="64"/>
                    <a:pt x="3195" y="64"/>
                  </a:cubicBezTo>
                  <a:cubicBezTo>
                    <a:pt x="4133" y="64"/>
                    <a:pt x="4133" y="64"/>
                    <a:pt x="4133" y="64"/>
                  </a:cubicBezTo>
                  <a:cubicBezTo>
                    <a:pt x="4574" y="64"/>
                    <a:pt x="5054" y="157"/>
                    <a:pt x="5054" y="704"/>
                  </a:cubicBezTo>
                  <a:cubicBezTo>
                    <a:pt x="5054" y="985"/>
                    <a:pt x="4880" y="1177"/>
                    <a:pt x="4620" y="1259"/>
                  </a:cubicBezTo>
                  <a:cubicBezTo>
                    <a:pt x="4620" y="1266"/>
                    <a:pt x="4620" y="1266"/>
                    <a:pt x="4620" y="1266"/>
                  </a:cubicBezTo>
                  <a:cubicBezTo>
                    <a:pt x="4951" y="1309"/>
                    <a:pt x="5171" y="1554"/>
                    <a:pt x="5171" y="1881"/>
                  </a:cubicBezTo>
                  <a:close/>
                  <a:moveTo>
                    <a:pt x="3749" y="1070"/>
                  </a:moveTo>
                  <a:cubicBezTo>
                    <a:pt x="4151" y="1070"/>
                    <a:pt x="4151" y="1070"/>
                    <a:pt x="4151" y="1070"/>
                  </a:cubicBezTo>
                  <a:cubicBezTo>
                    <a:pt x="4321" y="1070"/>
                    <a:pt x="4499" y="999"/>
                    <a:pt x="4499" y="797"/>
                  </a:cubicBezTo>
                  <a:cubicBezTo>
                    <a:pt x="4499" y="587"/>
                    <a:pt x="4300" y="534"/>
                    <a:pt x="4126" y="534"/>
                  </a:cubicBezTo>
                  <a:cubicBezTo>
                    <a:pt x="3749" y="534"/>
                    <a:pt x="3749" y="534"/>
                    <a:pt x="3749" y="534"/>
                  </a:cubicBezTo>
                  <a:lnTo>
                    <a:pt x="3749" y="1070"/>
                  </a:lnTo>
                  <a:close/>
                  <a:moveTo>
                    <a:pt x="4617" y="1817"/>
                  </a:moveTo>
                  <a:cubicBezTo>
                    <a:pt x="4617" y="1579"/>
                    <a:pt x="4350" y="1540"/>
                    <a:pt x="4169" y="1540"/>
                  </a:cubicBezTo>
                  <a:cubicBezTo>
                    <a:pt x="3749" y="1540"/>
                    <a:pt x="3749" y="1540"/>
                    <a:pt x="3749" y="1540"/>
                  </a:cubicBezTo>
                  <a:cubicBezTo>
                    <a:pt x="3749" y="2112"/>
                    <a:pt x="3749" y="2112"/>
                    <a:pt x="3749" y="2112"/>
                  </a:cubicBezTo>
                  <a:cubicBezTo>
                    <a:pt x="4247" y="2112"/>
                    <a:pt x="4247" y="2112"/>
                    <a:pt x="4247" y="2112"/>
                  </a:cubicBezTo>
                  <a:cubicBezTo>
                    <a:pt x="4421" y="2112"/>
                    <a:pt x="4617" y="2037"/>
                    <a:pt x="4617" y="1817"/>
                  </a:cubicBezTo>
                  <a:close/>
                  <a:moveTo>
                    <a:pt x="7704" y="1707"/>
                  </a:moveTo>
                  <a:cubicBezTo>
                    <a:pt x="7697" y="1707"/>
                    <a:pt x="7697" y="1707"/>
                    <a:pt x="7697" y="1707"/>
                  </a:cubicBezTo>
                  <a:cubicBezTo>
                    <a:pt x="7118" y="64"/>
                    <a:pt x="7118" y="64"/>
                    <a:pt x="7118" y="64"/>
                  </a:cubicBezTo>
                  <a:cubicBezTo>
                    <a:pt x="6279" y="64"/>
                    <a:pt x="6279" y="64"/>
                    <a:pt x="6279" y="64"/>
                  </a:cubicBezTo>
                  <a:cubicBezTo>
                    <a:pt x="6279" y="2581"/>
                    <a:pt x="6279" y="2581"/>
                    <a:pt x="6279" y="2581"/>
                  </a:cubicBezTo>
                  <a:cubicBezTo>
                    <a:pt x="6833" y="2581"/>
                    <a:pt x="6833" y="2581"/>
                    <a:pt x="6833" y="2581"/>
                  </a:cubicBezTo>
                  <a:cubicBezTo>
                    <a:pt x="6833" y="651"/>
                    <a:pt x="6833" y="651"/>
                    <a:pt x="6833" y="651"/>
                  </a:cubicBezTo>
                  <a:cubicBezTo>
                    <a:pt x="6840" y="651"/>
                    <a:pt x="6840" y="651"/>
                    <a:pt x="6840" y="651"/>
                  </a:cubicBezTo>
                  <a:cubicBezTo>
                    <a:pt x="7477" y="2581"/>
                    <a:pt x="7477" y="2581"/>
                    <a:pt x="7477" y="2581"/>
                  </a:cubicBezTo>
                  <a:cubicBezTo>
                    <a:pt x="7900" y="2581"/>
                    <a:pt x="7900" y="2581"/>
                    <a:pt x="7900" y="2581"/>
                  </a:cubicBezTo>
                  <a:cubicBezTo>
                    <a:pt x="8561" y="651"/>
                    <a:pt x="8561" y="651"/>
                    <a:pt x="8561" y="651"/>
                  </a:cubicBezTo>
                  <a:cubicBezTo>
                    <a:pt x="8568" y="651"/>
                    <a:pt x="8568" y="651"/>
                    <a:pt x="8568" y="651"/>
                  </a:cubicBezTo>
                  <a:cubicBezTo>
                    <a:pt x="8568" y="2581"/>
                    <a:pt x="8568" y="2581"/>
                    <a:pt x="8568" y="2581"/>
                  </a:cubicBezTo>
                  <a:cubicBezTo>
                    <a:pt x="9123" y="2581"/>
                    <a:pt x="9123" y="2581"/>
                    <a:pt x="9123" y="2581"/>
                  </a:cubicBezTo>
                  <a:cubicBezTo>
                    <a:pt x="9123" y="64"/>
                    <a:pt x="9123" y="64"/>
                    <a:pt x="9123" y="64"/>
                  </a:cubicBezTo>
                  <a:cubicBezTo>
                    <a:pt x="8287" y="64"/>
                    <a:pt x="8287" y="64"/>
                    <a:pt x="8287" y="64"/>
                  </a:cubicBezTo>
                  <a:lnTo>
                    <a:pt x="7704" y="1707"/>
                  </a:lnTo>
                  <a:close/>
                  <a:moveTo>
                    <a:pt x="13062" y="2411"/>
                  </a:moveTo>
                  <a:cubicBezTo>
                    <a:pt x="12415" y="2411"/>
                    <a:pt x="12028" y="1902"/>
                    <a:pt x="12028" y="1323"/>
                  </a:cubicBezTo>
                  <a:cubicBezTo>
                    <a:pt x="12028" y="743"/>
                    <a:pt x="12415" y="235"/>
                    <a:pt x="13062" y="235"/>
                  </a:cubicBezTo>
                  <a:cubicBezTo>
                    <a:pt x="13329" y="235"/>
                    <a:pt x="13610" y="402"/>
                    <a:pt x="13709" y="566"/>
                  </a:cubicBezTo>
                  <a:cubicBezTo>
                    <a:pt x="13933" y="399"/>
                    <a:pt x="13933" y="399"/>
                    <a:pt x="13933" y="399"/>
                  </a:cubicBezTo>
                  <a:cubicBezTo>
                    <a:pt x="13713" y="118"/>
                    <a:pt x="13375" y="0"/>
                    <a:pt x="13062" y="0"/>
                  </a:cubicBezTo>
                  <a:cubicBezTo>
                    <a:pt x="12312" y="0"/>
                    <a:pt x="11751" y="558"/>
                    <a:pt x="11751" y="1323"/>
                  </a:cubicBezTo>
                  <a:cubicBezTo>
                    <a:pt x="11751" y="2087"/>
                    <a:pt x="12312" y="2645"/>
                    <a:pt x="13062" y="2645"/>
                  </a:cubicBezTo>
                  <a:cubicBezTo>
                    <a:pt x="13478" y="2645"/>
                    <a:pt x="13827" y="2443"/>
                    <a:pt x="13994" y="2183"/>
                  </a:cubicBezTo>
                  <a:cubicBezTo>
                    <a:pt x="13784" y="2034"/>
                    <a:pt x="13784" y="2034"/>
                    <a:pt x="13784" y="2034"/>
                  </a:cubicBezTo>
                  <a:cubicBezTo>
                    <a:pt x="13595" y="2325"/>
                    <a:pt x="13325" y="2411"/>
                    <a:pt x="13062" y="2411"/>
                  </a:cubicBezTo>
                  <a:close/>
                  <a:moveTo>
                    <a:pt x="17870" y="1323"/>
                  </a:moveTo>
                  <a:cubicBezTo>
                    <a:pt x="17870" y="2087"/>
                    <a:pt x="17309" y="2645"/>
                    <a:pt x="16559" y="2645"/>
                  </a:cubicBezTo>
                  <a:cubicBezTo>
                    <a:pt x="15809" y="2645"/>
                    <a:pt x="15247" y="2087"/>
                    <a:pt x="15247" y="1323"/>
                  </a:cubicBezTo>
                  <a:cubicBezTo>
                    <a:pt x="15247" y="558"/>
                    <a:pt x="15809" y="0"/>
                    <a:pt x="16559" y="0"/>
                  </a:cubicBezTo>
                  <a:cubicBezTo>
                    <a:pt x="17309" y="0"/>
                    <a:pt x="17870" y="558"/>
                    <a:pt x="17870" y="1323"/>
                  </a:cubicBezTo>
                  <a:close/>
                  <a:moveTo>
                    <a:pt x="17593" y="1323"/>
                  </a:moveTo>
                  <a:cubicBezTo>
                    <a:pt x="17593" y="743"/>
                    <a:pt x="17206" y="235"/>
                    <a:pt x="16559" y="235"/>
                  </a:cubicBezTo>
                  <a:cubicBezTo>
                    <a:pt x="15912" y="235"/>
                    <a:pt x="15524" y="743"/>
                    <a:pt x="15524" y="1323"/>
                  </a:cubicBezTo>
                  <a:cubicBezTo>
                    <a:pt x="15524" y="1902"/>
                    <a:pt x="15912" y="2411"/>
                    <a:pt x="16559" y="2411"/>
                  </a:cubicBezTo>
                  <a:cubicBezTo>
                    <a:pt x="17206" y="2411"/>
                    <a:pt x="17593" y="1902"/>
                    <a:pt x="17593" y="1323"/>
                  </a:cubicBezTo>
                  <a:close/>
                  <a:moveTo>
                    <a:pt x="20919" y="1614"/>
                  </a:moveTo>
                  <a:cubicBezTo>
                    <a:pt x="20919" y="2339"/>
                    <a:pt x="20446" y="2411"/>
                    <a:pt x="20254" y="2411"/>
                  </a:cubicBezTo>
                  <a:cubicBezTo>
                    <a:pt x="20062" y="2411"/>
                    <a:pt x="19589" y="2339"/>
                    <a:pt x="19589" y="1614"/>
                  </a:cubicBezTo>
                  <a:cubicBezTo>
                    <a:pt x="19589" y="64"/>
                    <a:pt x="19589" y="64"/>
                    <a:pt x="19589" y="64"/>
                  </a:cubicBezTo>
                  <a:cubicBezTo>
                    <a:pt x="19333" y="64"/>
                    <a:pt x="19333" y="64"/>
                    <a:pt x="19333" y="64"/>
                  </a:cubicBezTo>
                  <a:cubicBezTo>
                    <a:pt x="19333" y="1643"/>
                    <a:pt x="19333" y="1643"/>
                    <a:pt x="19333" y="1643"/>
                  </a:cubicBezTo>
                  <a:cubicBezTo>
                    <a:pt x="19333" y="2062"/>
                    <a:pt x="19500" y="2645"/>
                    <a:pt x="20254" y="2645"/>
                  </a:cubicBezTo>
                  <a:cubicBezTo>
                    <a:pt x="21007" y="2645"/>
                    <a:pt x="21175" y="2062"/>
                    <a:pt x="21175" y="1643"/>
                  </a:cubicBezTo>
                  <a:cubicBezTo>
                    <a:pt x="21175" y="64"/>
                    <a:pt x="21175" y="64"/>
                    <a:pt x="21175" y="64"/>
                  </a:cubicBezTo>
                  <a:cubicBezTo>
                    <a:pt x="20919" y="64"/>
                    <a:pt x="20919" y="64"/>
                    <a:pt x="20919" y="64"/>
                  </a:cubicBezTo>
                  <a:lnTo>
                    <a:pt x="20919" y="1614"/>
                  </a:lnTo>
                  <a:close/>
                  <a:moveTo>
                    <a:pt x="24777" y="2197"/>
                  </a:moveTo>
                  <a:cubicBezTo>
                    <a:pt x="24770" y="2197"/>
                    <a:pt x="24770" y="2197"/>
                    <a:pt x="24770" y="2197"/>
                  </a:cubicBezTo>
                  <a:cubicBezTo>
                    <a:pt x="23270" y="64"/>
                    <a:pt x="23270" y="64"/>
                    <a:pt x="23270" y="64"/>
                  </a:cubicBezTo>
                  <a:cubicBezTo>
                    <a:pt x="22950" y="64"/>
                    <a:pt x="22950" y="64"/>
                    <a:pt x="22950" y="64"/>
                  </a:cubicBezTo>
                  <a:cubicBezTo>
                    <a:pt x="22950" y="2581"/>
                    <a:pt x="22950" y="2581"/>
                    <a:pt x="22950" y="2581"/>
                  </a:cubicBezTo>
                  <a:cubicBezTo>
                    <a:pt x="23206" y="2581"/>
                    <a:pt x="23206" y="2581"/>
                    <a:pt x="23206" y="2581"/>
                  </a:cubicBezTo>
                  <a:cubicBezTo>
                    <a:pt x="23206" y="427"/>
                    <a:pt x="23206" y="427"/>
                    <a:pt x="23206" y="427"/>
                  </a:cubicBezTo>
                  <a:cubicBezTo>
                    <a:pt x="23213" y="427"/>
                    <a:pt x="23213" y="427"/>
                    <a:pt x="23213" y="427"/>
                  </a:cubicBezTo>
                  <a:cubicBezTo>
                    <a:pt x="24713" y="2581"/>
                    <a:pt x="24713" y="2581"/>
                    <a:pt x="24713" y="2581"/>
                  </a:cubicBezTo>
                  <a:cubicBezTo>
                    <a:pt x="25033" y="2581"/>
                    <a:pt x="25033" y="2581"/>
                    <a:pt x="25033" y="2581"/>
                  </a:cubicBezTo>
                  <a:cubicBezTo>
                    <a:pt x="25033" y="64"/>
                    <a:pt x="25033" y="64"/>
                    <a:pt x="25033" y="64"/>
                  </a:cubicBezTo>
                  <a:cubicBezTo>
                    <a:pt x="24777" y="64"/>
                    <a:pt x="24777" y="64"/>
                    <a:pt x="24777" y="64"/>
                  </a:cubicBezTo>
                  <a:lnTo>
                    <a:pt x="24777" y="2197"/>
                  </a:lnTo>
                  <a:close/>
                  <a:moveTo>
                    <a:pt x="27993" y="2411"/>
                  </a:moveTo>
                  <a:cubicBezTo>
                    <a:pt x="27346" y="2411"/>
                    <a:pt x="26958" y="1902"/>
                    <a:pt x="26958" y="1323"/>
                  </a:cubicBezTo>
                  <a:cubicBezTo>
                    <a:pt x="26958" y="743"/>
                    <a:pt x="27346" y="235"/>
                    <a:pt x="27993" y="235"/>
                  </a:cubicBezTo>
                  <a:cubicBezTo>
                    <a:pt x="28259" y="235"/>
                    <a:pt x="28540" y="402"/>
                    <a:pt x="28640" y="566"/>
                  </a:cubicBezTo>
                  <a:cubicBezTo>
                    <a:pt x="28864" y="399"/>
                    <a:pt x="28864" y="399"/>
                    <a:pt x="28864" y="399"/>
                  </a:cubicBezTo>
                  <a:cubicBezTo>
                    <a:pt x="28643" y="118"/>
                    <a:pt x="28306" y="0"/>
                    <a:pt x="27993" y="0"/>
                  </a:cubicBezTo>
                  <a:cubicBezTo>
                    <a:pt x="27243" y="0"/>
                    <a:pt x="26681" y="558"/>
                    <a:pt x="26681" y="1323"/>
                  </a:cubicBezTo>
                  <a:cubicBezTo>
                    <a:pt x="26681" y="2087"/>
                    <a:pt x="27243" y="2645"/>
                    <a:pt x="27993" y="2645"/>
                  </a:cubicBezTo>
                  <a:cubicBezTo>
                    <a:pt x="28409" y="2645"/>
                    <a:pt x="28757" y="2443"/>
                    <a:pt x="28924" y="2183"/>
                  </a:cubicBezTo>
                  <a:cubicBezTo>
                    <a:pt x="28714" y="2034"/>
                    <a:pt x="28714" y="2034"/>
                    <a:pt x="28714" y="2034"/>
                  </a:cubicBezTo>
                  <a:cubicBezTo>
                    <a:pt x="28526" y="2325"/>
                    <a:pt x="28256" y="2411"/>
                    <a:pt x="27993" y="2411"/>
                  </a:cubicBezTo>
                  <a:close/>
                  <a:moveTo>
                    <a:pt x="30490" y="2581"/>
                  </a:moveTo>
                  <a:cubicBezTo>
                    <a:pt x="30746" y="2581"/>
                    <a:pt x="30746" y="2581"/>
                    <a:pt x="30746" y="2581"/>
                  </a:cubicBezTo>
                  <a:cubicBezTo>
                    <a:pt x="30746" y="64"/>
                    <a:pt x="30746" y="64"/>
                    <a:pt x="30746" y="64"/>
                  </a:cubicBezTo>
                  <a:cubicBezTo>
                    <a:pt x="30490" y="64"/>
                    <a:pt x="30490" y="64"/>
                    <a:pt x="30490" y="64"/>
                  </a:cubicBezTo>
                  <a:lnTo>
                    <a:pt x="30490" y="2581"/>
                  </a:lnTo>
                  <a:close/>
                  <a:moveTo>
                    <a:pt x="32821" y="2347"/>
                  </a:moveTo>
                  <a:cubicBezTo>
                    <a:pt x="32821" y="64"/>
                    <a:pt x="32821" y="64"/>
                    <a:pt x="32821" y="64"/>
                  </a:cubicBezTo>
                  <a:cubicBezTo>
                    <a:pt x="32565" y="64"/>
                    <a:pt x="32565" y="64"/>
                    <a:pt x="32565" y="64"/>
                  </a:cubicBezTo>
                  <a:cubicBezTo>
                    <a:pt x="32565" y="2581"/>
                    <a:pt x="32565" y="2581"/>
                    <a:pt x="32565" y="2581"/>
                  </a:cubicBezTo>
                  <a:cubicBezTo>
                    <a:pt x="33994" y="2581"/>
                    <a:pt x="33994" y="2581"/>
                    <a:pt x="33994" y="2581"/>
                  </a:cubicBezTo>
                  <a:cubicBezTo>
                    <a:pt x="33994" y="2347"/>
                    <a:pt x="33994" y="2347"/>
                    <a:pt x="33994" y="2347"/>
                  </a:cubicBezTo>
                  <a:lnTo>
                    <a:pt x="32821" y="234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3" name="Freeform 6"/>
            <p:cNvSpPr>
              <a:spLocks noChangeAspect="1"/>
            </p:cNvSpPr>
            <p:nvPr/>
          </p:nvSpPr>
          <p:spPr bwMode="auto">
            <a:xfrm>
              <a:off x="2498725" y="141288"/>
              <a:ext cx="546100" cy="534988"/>
            </a:xfrm>
            <a:custGeom>
              <a:avLst/>
              <a:gdLst>
                <a:gd name="T0" fmla="*/ 209 w 344"/>
                <a:gd name="T1" fmla="*/ 0 h 337"/>
                <a:gd name="T2" fmla="*/ 0 w 344"/>
                <a:gd name="T3" fmla="*/ 0 h 337"/>
                <a:gd name="T4" fmla="*/ 0 w 344"/>
                <a:gd name="T5" fmla="*/ 337 h 337"/>
                <a:gd name="T6" fmla="*/ 344 w 344"/>
                <a:gd name="T7" fmla="*/ 337 h 337"/>
                <a:gd name="T8" fmla="*/ 344 w 344"/>
                <a:gd name="T9" fmla="*/ 133 h 337"/>
                <a:gd name="T10" fmla="*/ 209 w 344"/>
                <a:gd name="T11" fmla="*/ 133 h 337"/>
                <a:gd name="T12" fmla="*/ 209 w 344"/>
                <a:gd name="T13" fmla="*/ 0 h 337"/>
                <a:gd name="T14" fmla="*/ 209 w 344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4" h="337">
                  <a:moveTo>
                    <a:pt x="209" y="0"/>
                  </a:moveTo>
                  <a:lnTo>
                    <a:pt x="0" y="0"/>
                  </a:lnTo>
                  <a:lnTo>
                    <a:pt x="0" y="337"/>
                  </a:lnTo>
                  <a:lnTo>
                    <a:pt x="344" y="337"/>
                  </a:lnTo>
                  <a:lnTo>
                    <a:pt x="344" y="133"/>
                  </a:lnTo>
                  <a:lnTo>
                    <a:pt x="209" y="133"/>
                  </a:lnTo>
                  <a:lnTo>
                    <a:pt x="209" y="0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F899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4" name="Freeform 7"/>
            <p:cNvSpPr>
              <a:spLocks noChangeAspect="1"/>
            </p:cNvSpPr>
            <p:nvPr/>
          </p:nvSpPr>
          <p:spPr bwMode="auto">
            <a:xfrm>
              <a:off x="2830513" y="0"/>
              <a:ext cx="350838" cy="352425"/>
            </a:xfrm>
            <a:custGeom>
              <a:avLst/>
              <a:gdLst>
                <a:gd name="T0" fmla="*/ 221 w 221"/>
                <a:gd name="T1" fmla="*/ 0 h 222"/>
                <a:gd name="T2" fmla="*/ 0 w 221"/>
                <a:gd name="T3" fmla="*/ 0 h 222"/>
                <a:gd name="T4" fmla="*/ 0 w 221"/>
                <a:gd name="T5" fmla="*/ 89 h 222"/>
                <a:gd name="T6" fmla="*/ 135 w 221"/>
                <a:gd name="T7" fmla="*/ 89 h 222"/>
                <a:gd name="T8" fmla="*/ 135 w 221"/>
                <a:gd name="T9" fmla="*/ 222 h 222"/>
                <a:gd name="T10" fmla="*/ 221 w 221"/>
                <a:gd name="T11" fmla="*/ 222 h 222"/>
                <a:gd name="T12" fmla="*/ 221 w 221"/>
                <a:gd name="T13" fmla="*/ 0 h 222"/>
                <a:gd name="T14" fmla="*/ 221 w 221"/>
                <a:gd name="T1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" h="222">
                  <a:moveTo>
                    <a:pt x="221" y="0"/>
                  </a:moveTo>
                  <a:lnTo>
                    <a:pt x="0" y="0"/>
                  </a:lnTo>
                  <a:lnTo>
                    <a:pt x="0" y="89"/>
                  </a:lnTo>
                  <a:lnTo>
                    <a:pt x="135" y="89"/>
                  </a:lnTo>
                  <a:lnTo>
                    <a:pt x="135" y="222"/>
                  </a:lnTo>
                  <a:lnTo>
                    <a:pt x="221" y="222"/>
                  </a:lnTo>
                  <a:lnTo>
                    <a:pt x="221" y="0"/>
                  </a:lnTo>
                  <a:lnTo>
                    <a:pt x="221" y="0"/>
                  </a:lnTo>
                  <a:close/>
                </a:path>
              </a:pathLst>
            </a:custGeom>
            <a:solidFill>
              <a:srgbClr val="F168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5" name="Rectangle 24"/>
          <p:cNvSpPr/>
          <p:nvPr userDrawn="1"/>
        </p:nvSpPr>
        <p:spPr>
          <a:xfrm>
            <a:off x="0" y="6790267"/>
            <a:ext cx="12192000" cy="823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874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8247" rtl="0" eaLnBrk="1" latinLnBrk="0" hangingPunct="1">
        <a:lnSpc>
          <a:spcPct val="80000"/>
        </a:lnSpc>
        <a:spcBef>
          <a:spcPct val="0"/>
        </a:spcBef>
        <a:buNone/>
        <a:defRPr sz="3733" b="1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51" indent="-365751" algn="l" defTabSz="1218247" rtl="0" eaLnBrk="1" latinLnBrk="0" hangingPunct="1">
        <a:spcBef>
          <a:spcPct val="20000"/>
        </a:spcBef>
        <a:buClr>
          <a:schemeClr val="accent1"/>
        </a:buClr>
        <a:buSzPct val="80000"/>
        <a:buFont typeface="Wingdings 3" panose="05040102010807070707" pitchFamily="18" charset="2"/>
        <a:buChar char=""/>
        <a:defRPr lang="en-US" sz="28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66214" indent="-304792" algn="l" defTabSz="1218247" rtl="0" eaLnBrk="1" latinLnBrk="0" hangingPunct="1">
        <a:spcBef>
          <a:spcPct val="20000"/>
        </a:spcBef>
        <a:buClrTx/>
        <a:buFont typeface="Wingdings" panose="05000000000000000000" pitchFamily="2" charset="2"/>
        <a:buChar char="§"/>
        <a:defRPr lang="en-US" sz="24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022325" indent="-234945" algn="l" defTabSz="1218247" rtl="0" eaLnBrk="1" latinLnBrk="0" hangingPunct="1">
        <a:spcBef>
          <a:spcPct val="20000"/>
        </a:spcBef>
        <a:buClrTx/>
        <a:buFont typeface="Wingdings" panose="05000000000000000000" pitchFamily="2" charset="2"/>
        <a:buChar char="§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297485" indent="-205312" algn="l" defTabSz="1218247" rtl="0" eaLnBrk="1" latinLnBrk="0" hangingPunct="1">
        <a:spcBef>
          <a:spcPct val="20000"/>
        </a:spcBef>
        <a:buClrTx/>
        <a:buFont typeface="Wingdings" panose="05000000000000000000" pitchFamily="2" charset="2"/>
        <a:buChar char="§"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23962" indent="-167213" algn="l" defTabSz="1218247" rtl="0" eaLnBrk="1" latinLnBrk="0" hangingPunct="1">
        <a:spcBef>
          <a:spcPct val="20000"/>
        </a:spcBef>
        <a:buClrTx/>
        <a:buFont typeface="Wingdings" panose="05000000000000000000" pitchFamily="2" charset="2"/>
        <a:buChar char="§"/>
        <a:defRPr lang="en-US" sz="18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0171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96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416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541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23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7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70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0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607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739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856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974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16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/>
          <p:cNvGrpSpPr>
            <a:grpSpLocks noChangeAspect="1"/>
          </p:cNvGrpSpPr>
          <p:nvPr userDrawn="1"/>
        </p:nvGrpSpPr>
        <p:grpSpPr bwMode="auto">
          <a:xfrm>
            <a:off x="11075176" y="6519616"/>
            <a:ext cx="937600" cy="249665"/>
            <a:chOff x="118" y="883"/>
            <a:chExt cx="5528" cy="1472"/>
          </a:xfrm>
        </p:grpSpPr>
        <p:sp>
          <p:nvSpPr>
            <p:cNvPr id="19" name="Freeform 5"/>
            <p:cNvSpPr>
              <a:spLocks noChangeAspect="1" noEditPoints="1"/>
            </p:cNvSpPr>
            <p:nvPr/>
          </p:nvSpPr>
          <p:spPr bwMode="auto">
            <a:xfrm>
              <a:off x="118" y="883"/>
              <a:ext cx="1469" cy="1472"/>
            </a:xfrm>
            <a:custGeom>
              <a:avLst/>
              <a:gdLst>
                <a:gd name="T0" fmla="*/ 408 w 621"/>
                <a:gd name="T1" fmla="*/ 507 h 620"/>
                <a:gd name="T2" fmla="*/ 445 w 621"/>
                <a:gd name="T3" fmla="*/ 538 h 620"/>
                <a:gd name="T4" fmla="*/ 439 w 621"/>
                <a:gd name="T5" fmla="*/ 593 h 620"/>
                <a:gd name="T6" fmla="*/ 386 w 621"/>
                <a:gd name="T7" fmla="*/ 564 h 620"/>
                <a:gd name="T8" fmla="*/ 575 w 621"/>
                <a:gd name="T9" fmla="*/ 331 h 620"/>
                <a:gd name="T10" fmla="*/ 621 w 621"/>
                <a:gd name="T11" fmla="*/ 321 h 620"/>
                <a:gd name="T12" fmla="*/ 621 w 621"/>
                <a:gd name="T13" fmla="*/ 299 h 620"/>
                <a:gd name="T14" fmla="*/ 575 w 621"/>
                <a:gd name="T15" fmla="*/ 289 h 620"/>
                <a:gd name="T16" fmla="*/ 524 w 621"/>
                <a:gd name="T17" fmla="*/ 257 h 620"/>
                <a:gd name="T18" fmla="*/ 556 w 621"/>
                <a:gd name="T19" fmla="*/ 208 h 620"/>
                <a:gd name="T20" fmla="*/ 583 w 621"/>
                <a:gd name="T21" fmla="*/ 161 h 620"/>
                <a:gd name="T22" fmla="*/ 550 w 621"/>
                <a:gd name="T23" fmla="*/ 198 h 620"/>
                <a:gd name="T24" fmla="*/ 487 w 621"/>
                <a:gd name="T25" fmla="*/ 177 h 620"/>
                <a:gd name="T26" fmla="*/ 528 w 621"/>
                <a:gd name="T27" fmla="*/ 159 h 620"/>
                <a:gd name="T28" fmla="*/ 537 w 621"/>
                <a:gd name="T29" fmla="*/ 98 h 620"/>
                <a:gd name="T30" fmla="*/ 510 w 621"/>
                <a:gd name="T31" fmla="*/ 137 h 620"/>
                <a:gd name="T32" fmla="*/ 454 w 621"/>
                <a:gd name="T33" fmla="*/ 143 h 620"/>
                <a:gd name="T34" fmla="*/ 491 w 621"/>
                <a:gd name="T35" fmla="*/ 116 h 620"/>
                <a:gd name="T36" fmla="*/ 478 w 621"/>
                <a:gd name="T37" fmla="*/ 48 h 620"/>
                <a:gd name="T38" fmla="*/ 416 w 621"/>
                <a:gd name="T39" fmla="*/ 66 h 620"/>
                <a:gd name="T40" fmla="*/ 387 w 621"/>
                <a:gd name="T41" fmla="*/ 104 h 620"/>
                <a:gd name="T42" fmla="*/ 384 w 621"/>
                <a:gd name="T43" fmla="*/ 55 h 620"/>
                <a:gd name="T44" fmla="*/ 365 w 621"/>
                <a:gd name="T45" fmla="*/ 4 h 620"/>
                <a:gd name="T46" fmla="*/ 344 w 621"/>
                <a:gd name="T47" fmla="*/ 47 h 620"/>
                <a:gd name="T48" fmla="*/ 325 w 621"/>
                <a:gd name="T49" fmla="*/ 91 h 620"/>
                <a:gd name="T50" fmla="*/ 319 w 621"/>
                <a:gd name="T51" fmla="*/ 45 h 620"/>
                <a:gd name="T52" fmla="*/ 311 w 621"/>
                <a:gd name="T53" fmla="*/ 0 h 620"/>
                <a:gd name="T54" fmla="*/ 311 w 621"/>
                <a:gd name="T55" fmla="*/ 620 h 620"/>
                <a:gd name="T56" fmla="*/ 317 w 621"/>
                <a:gd name="T57" fmla="*/ 575 h 620"/>
                <a:gd name="T58" fmla="*/ 338 w 621"/>
                <a:gd name="T59" fmla="*/ 619 h 620"/>
                <a:gd name="T60" fmla="*/ 353 w 621"/>
                <a:gd name="T61" fmla="*/ 571 h 620"/>
                <a:gd name="T62" fmla="*/ 331 w 621"/>
                <a:gd name="T63" fmla="*/ 529 h 620"/>
                <a:gd name="T64" fmla="*/ 311 w 621"/>
                <a:gd name="T65" fmla="*/ 484 h 620"/>
                <a:gd name="T66" fmla="*/ 311 w 621"/>
                <a:gd name="T67" fmla="*/ 136 h 620"/>
                <a:gd name="T68" fmla="*/ 409 w 621"/>
                <a:gd name="T69" fmla="*/ 113 h 620"/>
                <a:gd name="T70" fmla="*/ 403 w 621"/>
                <a:gd name="T71" fmla="*/ 162 h 620"/>
                <a:gd name="T72" fmla="*/ 512 w 621"/>
                <a:gd name="T73" fmla="*/ 222 h 620"/>
                <a:gd name="T74" fmla="*/ 477 w 621"/>
                <a:gd name="T75" fmla="*/ 258 h 620"/>
                <a:gd name="T76" fmla="*/ 459 w 621"/>
                <a:gd name="T77" fmla="*/ 402 h 620"/>
                <a:gd name="T78" fmla="*/ 479 w 621"/>
                <a:gd name="T79" fmla="*/ 451 h 620"/>
                <a:gd name="T80" fmla="*/ 504 w 621"/>
                <a:gd name="T81" fmla="*/ 491 h 620"/>
                <a:gd name="T82" fmla="*/ 572 w 621"/>
                <a:gd name="T83" fmla="*/ 478 h 620"/>
                <a:gd name="T84" fmla="*/ 553 w 621"/>
                <a:gd name="T85" fmla="*/ 417 h 620"/>
                <a:gd name="T86" fmla="*/ 518 w 621"/>
                <a:gd name="T87" fmla="*/ 384 h 620"/>
                <a:gd name="T88" fmla="*/ 565 w 621"/>
                <a:gd name="T89" fmla="*/ 385 h 620"/>
                <a:gd name="T90" fmla="*/ 616 w 621"/>
                <a:gd name="T91" fmla="*/ 365 h 620"/>
                <a:gd name="T92" fmla="*/ 574 w 621"/>
                <a:gd name="T93" fmla="*/ 346 h 620"/>
                <a:gd name="T94" fmla="*/ 530 w 621"/>
                <a:gd name="T95" fmla="*/ 328 h 620"/>
                <a:gd name="T96" fmla="*/ 483 w 621"/>
                <a:gd name="T97" fmla="*/ 510 h 620"/>
                <a:gd name="T98" fmla="*/ 430 w 621"/>
                <a:gd name="T99" fmla="*/ 494 h 620"/>
                <a:gd name="T100" fmla="*/ 387 w 621"/>
                <a:gd name="T101" fmla="*/ 467 h 620"/>
                <a:gd name="T102" fmla="*/ 425 w 621"/>
                <a:gd name="T103" fmla="*/ 498 h 620"/>
                <a:gd name="T104" fmla="*/ 477 w 621"/>
                <a:gd name="T105" fmla="*/ 517 h 620"/>
                <a:gd name="T106" fmla="*/ 522 w 621"/>
                <a:gd name="T107" fmla="*/ 538 h 620"/>
                <a:gd name="T108" fmla="*/ 483 w 621"/>
                <a:gd name="T109" fmla="*/ 51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621" h="620">
                  <a:moveTo>
                    <a:pt x="373" y="521"/>
                  </a:moveTo>
                  <a:cubicBezTo>
                    <a:pt x="385" y="517"/>
                    <a:pt x="397" y="512"/>
                    <a:pt x="408" y="507"/>
                  </a:cubicBezTo>
                  <a:cubicBezTo>
                    <a:pt x="431" y="546"/>
                    <a:pt x="431" y="546"/>
                    <a:pt x="431" y="546"/>
                  </a:cubicBezTo>
                  <a:cubicBezTo>
                    <a:pt x="432" y="546"/>
                    <a:pt x="444" y="539"/>
                    <a:pt x="445" y="538"/>
                  </a:cubicBezTo>
                  <a:cubicBezTo>
                    <a:pt x="468" y="577"/>
                    <a:pt x="468" y="577"/>
                    <a:pt x="468" y="577"/>
                  </a:cubicBezTo>
                  <a:cubicBezTo>
                    <a:pt x="459" y="583"/>
                    <a:pt x="449" y="588"/>
                    <a:pt x="439" y="593"/>
                  </a:cubicBezTo>
                  <a:cubicBezTo>
                    <a:pt x="420" y="552"/>
                    <a:pt x="420" y="552"/>
                    <a:pt x="420" y="552"/>
                  </a:cubicBezTo>
                  <a:cubicBezTo>
                    <a:pt x="409" y="557"/>
                    <a:pt x="398" y="561"/>
                    <a:pt x="386" y="564"/>
                  </a:cubicBezTo>
                  <a:lnTo>
                    <a:pt x="373" y="521"/>
                  </a:lnTo>
                  <a:close/>
                  <a:moveTo>
                    <a:pt x="575" y="331"/>
                  </a:moveTo>
                  <a:cubicBezTo>
                    <a:pt x="575" y="328"/>
                    <a:pt x="575" y="324"/>
                    <a:pt x="576" y="320"/>
                  </a:cubicBezTo>
                  <a:cubicBezTo>
                    <a:pt x="621" y="321"/>
                    <a:pt x="621" y="321"/>
                    <a:pt x="621" y="321"/>
                  </a:cubicBezTo>
                  <a:cubicBezTo>
                    <a:pt x="621" y="317"/>
                    <a:pt x="621" y="314"/>
                    <a:pt x="621" y="310"/>
                  </a:cubicBezTo>
                  <a:cubicBezTo>
                    <a:pt x="621" y="306"/>
                    <a:pt x="621" y="303"/>
                    <a:pt x="621" y="299"/>
                  </a:cubicBezTo>
                  <a:cubicBezTo>
                    <a:pt x="576" y="301"/>
                    <a:pt x="576" y="301"/>
                    <a:pt x="576" y="301"/>
                  </a:cubicBezTo>
                  <a:cubicBezTo>
                    <a:pt x="575" y="297"/>
                    <a:pt x="575" y="293"/>
                    <a:pt x="575" y="289"/>
                  </a:cubicBezTo>
                  <a:cubicBezTo>
                    <a:pt x="530" y="292"/>
                    <a:pt x="530" y="292"/>
                    <a:pt x="530" y="292"/>
                  </a:cubicBezTo>
                  <a:cubicBezTo>
                    <a:pt x="529" y="280"/>
                    <a:pt x="527" y="268"/>
                    <a:pt x="524" y="257"/>
                  </a:cubicBezTo>
                  <a:cubicBezTo>
                    <a:pt x="568" y="246"/>
                    <a:pt x="568" y="246"/>
                    <a:pt x="568" y="246"/>
                  </a:cubicBezTo>
                  <a:cubicBezTo>
                    <a:pt x="565" y="233"/>
                    <a:pt x="561" y="220"/>
                    <a:pt x="556" y="208"/>
                  </a:cubicBezTo>
                  <a:cubicBezTo>
                    <a:pt x="597" y="191"/>
                    <a:pt x="597" y="191"/>
                    <a:pt x="597" y="191"/>
                  </a:cubicBezTo>
                  <a:cubicBezTo>
                    <a:pt x="593" y="181"/>
                    <a:pt x="588" y="171"/>
                    <a:pt x="583" y="161"/>
                  </a:cubicBezTo>
                  <a:cubicBezTo>
                    <a:pt x="543" y="183"/>
                    <a:pt x="543" y="183"/>
                    <a:pt x="543" y="183"/>
                  </a:cubicBezTo>
                  <a:cubicBezTo>
                    <a:pt x="545" y="188"/>
                    <a:pt x="548" y="193"/>
                    <a:pt x="550" y="198"/>
                  </a:cubicBezTo>
                  <a:cubicBezTo>
                    <a:pt x="510" y="217"/>
                    <a:pt x="510" y="217"/>
                    <a:pt x="510" y="217"/>
                  </a:cubicBezTo>
                  <a:cubicBezTo>
                    <a:pt x="503" y="202"/>
                    <a:pt x="497" y="190"/>
                    <a:pt x="487" y="177"/>
                  </a:cubicBezTo>
                  <a:cubicBezTo>
                    <a:pt x="522" y="150"/>
                    <a:pt x="522" y="150"/>
                    <a:pt x="522" y="150"/>
                  </a:cubicBezTo>
                  <a:cubicBezTo>
                    <a:pt x="525" y="153"/>
                    <a:pt x="525" y="155"/>
                    <a:pt x="528" y="159"/>
                  </a:cubicBezTo>
                  <a:cubicBezTo>
                    <a:pt x="565" y="133"/>
                    <a:pt x="565" y="133"/>
                    <a:pt x="565" y="133"/>
                  </a:cubicBezTo>
                  <a:cubicBezTo>
                    <a:pt x="557" y="120"/>
                    <a:pt x="547" y="109"/>
                    <a:pt x="537" y="98"/>
                  </a:cubicBezTo>
                  <a:cubicBezTo>
                    <a:pt x="504" y="129"/>
                    <a:pt x="504" y="129"/>
                    <a:pt x="504" y="129"/>
                  </a:cubicBezTo>
                  <a:cubicBezTo>
                    <a:pt x="507" y="133"/>
                    <a:pt x="507" y="133"/>
                    <a:pt x="510" y="137"/>
                  </a:cubicBezTo>
                  <a:cubicBezTo>
                    <a:pt x="476" y="166"/>
                    <a:pt x="476" y="166"/>
                    <a:pt x="476" y="166"/>
                  </a:cubicBezTo>
                  <a:cubicBezTo>
                    <a:pt x="468" y="156"/>
                    <a:pt x="463" y="151"/>
                    <a:pt x="454" y="143"/>
                  </a:cubicBezTo>
                  <a:cubicBezTo>
                    <a:pt x="483" y="109"/>
                    <a:pt x="483" y="109"/>
                    <a:pt x="483" y="109"/>
                  </a:cubicBezTo>
                  <a:cubicBezTo>
                    <a:pt x="486" y="112"/>
                    <a:pt x="488" y="114"/>
                    <a:pt x="491" y="116"/>
                  </a:cubicBezTo>
                  <a:cubicBezTo>
                    <a:pt x="522" y="82"/>
                    <a:pt x="522" y="82"/>
                    <a:pt x="522" y="82"/>
                  </a:cubicBezTo>
                  <a:cubicBezTo>
                    <a:pt x="508" y="70"/>
                    <a:pt x="493" y="58"/>
                    <a:pt x="478" y="48"/>
                  </a:cubicBezTo>
                  <a:cubicBezTo>
                    <a:pt x="453" y="87"/>
                    <a:pt x="453" y="87"/>
                    <a:pt x="453" y="87"/>
                  </a:cubicBezTo>
                  <a:cubicBezTo>
                    <a:pt x="440" y="78"/>
                    <a:pt x="431" y="72"/>
                    <a:pt x="416" y="66"/>
                  </a:cubicBezTo>
                  <a:cubicBezTo>
                    <a:pt x="399" y="108"/>
                    <a:pt x="399" y="108"/>
                    <a:pt x="399" y="108"/>
                  </a:cubicBezTo>
                  <a:cubicBezTo>
                    <a:pt x="397" y="107"/>
                    <a:pt x="389" y="104"/>
                    <a:pt x="387" y="104"/>
                  </a:cubicBezTo>
                  <a:cubicBezTo>
                    <a:pt x="403" y="61"/>
                    <a:pt x="403" y="61"/>
                    <a:pt x="403" y="61"/>
                  </a:cubicBezTo>
                  <a:cubicBezTo>
                    <a:pt x="397" y="59"/>
                    <a:pt x="391" y="57"/>
                    <a:pt x="384" y="55"/>
                  </a:cubicBezTo>
                  <a:cubicBezTo>
                    <a:pt x="397" y="12"/>
                    <a:pt x="397" y="12"/>
                    <a:pt x="397" y="12"/>
                  </a:cubicBezTo>
                  <a:cubicBezTo>
                    <a:pt x="386" y="9"/>
                    <a:pt x="376" y="6"/>
                    <a:pt x="365" y="4"/>
                  </a:cubicBezTo>
                  <a:cubicBezTo>
                    <a:pt x="357" y="49"/>
                    <a:pt x="357" y="49"/>
                    <a:pt x="357" y="49"/>
                  </a:cubicBezTo>
                  <a:cubicBezTo>
                    <a:pt x="353" y="48"/>
                    <a:pt x="348" y="47"/>
                    <a:pt x="344" y="47"/>
                  </a:cubicBezTo>
                  <a:cubicBezTo>
                    <a:pt x="338" y="92"/>
                    <a:pt x="338" y="92"/>
                    <a:pt x="338" y="92"/>
                  </a:cubicBezTo>
                  <a:cubicBezTo>
                    <a:pt x="336" y="91"/>
                    <a:pt x="327" y="91"/>
                    <a:pt x="325" y="9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4" y="45"/>
                    <a:pt x="325" y="45"/>
                    <a:pt x="319" y="45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17" y="0"/>
                    <a:pt x="314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14" y="620"/>
                    <a:pt x="315" y="620"/>
                    <a:pt x="318" y="620"/>
                  </a:cubicBezTo>
                  <a:cubicBezTo>
                    <a:pt x="317" y="575"/>
                    <a:pt x="317" y="575"/>
                    <a:pt x="317" y="575"/>
                  </a:cubicBezTo>
                  <a:cubicBezTo>
                    <a:pt x="322" y="575"/>
                    <a:pt x="328" y="575"/>
                    <a:pt x="333" y="574"/>
                  </a:cubicBezTo>
                  <a:cubicBezTo>
                    <a:pt x="338" y="619"/>
                    <a:pt x="338" y="619"/>
                    <a:pt x="338" y="619"/>
                  </a:cubicBezTo>
                  <a:cubicBezTo>
                    <a:pt x="340" y="619"/>
                    <a:pt x="361" y="616"/>
                    <a:pt x="363" y="616"/>
                  </a:cubicBezTo>
                  <a:cubicBezTo>
                    <a:pt x="353" y="571"/>
                    <a:pt x="353" y="571"/>
                    <a:pt x="353" y="571"/>
                  </a:cubicBezTo>
                  <a:cubicBezTo>
                    <a:pt x="352" y="571"/>
                    <a:pt x="341" y="573"/>
                    <a:pt x="335" y="574"/>
                  </a:cubicBezTo>
                  <a:cubicBezTo>
                    <a:pt x="331" y="529"/>
                    <a:pt x="331" y="529"/>
                    <a:pt x="331" y="529"/>
                  </a:cubicBezTo>
                  <a:cubicBezTo>
                    <a:pt x="324" y="529"/>
                    <a:pt x="317" y="530"/>
                    <a:pt x="311" y="530"/>
                  </a:cubicBezTo>
                  <a:cubicBezTo>
                    <a:pt x="311" y="484"/>
                    <a:pt x="311" y="484"/>
                    <a:pt x="311" y="484"/>
                  </a:cubicBezTo>
                  <a:cubicBezTo>
                    <a:pt x="214" y="484"/>
                    <a:pt x="136" y="406"/>
                    <a:pt x="136" y="310"/>
                  </a:cubicBezTo>
                  <a:cubicBezTo>
                    <a:pt x="136" y="214"/>
                    <a:pt x="214" y="136"/>
                    <a:pt x="311" y="136"/>
                  </a:cubicBezTo>
                  <a:cubicBezTo>
                    <a:pt x="338" y="136"/>
                    <a:pt x="364" y="142"/>
                    <a:pt x="388" y="154"/>
                  </a:cubicBezTo>
                  <a:cubicBezTo>
                    <a:pt x="409" y="113"/>
                    <a:pt x="409" y="113"/>
                    <a:pt x="409" y="113"/>
                  </a:cubicBezTo>
                  <a:cubicBezTo>
                    <a:pt x="412" y="115"/>
                    <a:pt x="421" y="121"/>
                    <a:pt x="424" y="122"/>
                  </a:cubicBezTo>
                  <a:cubicBezTo>
                    <a:pt x="403" y="162"/>
                    <a:pt x="403" y="162"/>
                    <a:pt x="403" y="162"/>
                  </a:cubicBezTo>
                  <a:cubicBezTo>
                    <a:pt x="433" y="181"/>
                    <a:pt x="456" y="208"/>
                    <a:pt x="470" y="240"/>
                  </a:cubicBezTo>
                  <a:cubicBezTo>
                    <a:pt x="512" y="222"/>
                    <a:pt x="512" y="222"/>
                    <a:pt x="512" y="222"/>
                  </a:cubicBezTo>
                  <a:cubicBezTo>
                    <a:pt x="513" y="225"/>
                    <a:pt x="518" y="237"/>
                    <a:pt x="519" y="241"/>
                  </a:cubicBezTo>
                  <a:cubicBezTo>
                    <a:pt x="477" y="258"/>
                    <a:pt x="477" y="258"/>
                    <a:pt x="477" y="258"/>
                  </a:cubicBezTo>
                  <a:cubicBezTo>
                    <a:pt x="482" y="274"/>
                    <a:pt x="485" y="292"/>
                    <a:pt x="485" y="310"/>
                  </a:cubicBezTo>
                  <a:cubicBezTo>
                    <a:pt x="485" y="343"/>
                    <a:pt x="476" y="375"/>
                    <a:pt x="459" y="402"/>
                  </a:cubicBezTo>
                  <a:cubicBezTo>
                    <a:pt x="497" y="426"/>
                    <a:pt x="497" y="426"/>
                    <a:pt x="497" y="426"/>
                  </a:cubicBezTo>
                  <a:cubicBezTo>
                    <a:pt x="491" y="435"/>
                    <a:pt x="486" y="443"/>
                    <a:pt x="479" y="451"/>
                  </a:cubicBezTo>
                  <a:cubicBezTo>
                    <a:pt x="513" y="480"/>
                    <a:pt x="513" y="480"/>
                    <a:pt x="513" y="480"/>
                  </a:cubicBezTo>
                  <a:cubicBezTo>
                    <a:pt x="510" y="484"/>
                    <a:pt x="507" y="487"/>
                    <a:pt x="504" y="491"/>
                  </a:cubicBezTo>
                  <a:cubicBezTo>
                    <a:pt x="537" y="522"/>
                    <a:pt x="537" y="522"/>
                    <a:pt x="537" y="522"/>
                  </a:cubicBezTo>
                  <a:cubicBezTo>
                    <a:pt x="550" y="508"/>
                    <a:pt x="562" y="494"/>
                    <a:pt x="572" y="478"/>
                  </a:cubicBezTo>
                  <a:cubicBezTo>
                    <a:pt x="533" y="454"/>
                    <a:pt x="533" y="454"/>
                    <a:pt x="533" y="454"/>
                  </a:cubicBezTo>
                  <a:cubicBezTo>
                    <a:pt x="541" y="442"/>
                    <a:pt x="548" y="430"/>
                    <a:pt x="553" y="417"/>
                  </a:cubicBezTo>
                  <a:cubicBezTo>
                    <a:pt x="512" y="397"/>
                    <a:pt x="512" y="397"/>
                    <a:pt x="512" y="397"/>
                  </a:cubicBezTo>
                  <a:cubicBezTo>
                    <a:pt x="513" y="395"/>
                    <a:pt x="517" y="386"/>
                    <a:pt x="518" y="384"/>
                  </a:cubicBezTo>
                  <a:cubicBezTo>
                    <a:pt x="561" y="399"/>
                    <a:pt x="561" y="399"/>
                    <a:pt x="561" y="399"/>
                  </a:cubicBezTo>
                  <a:cubicBezTo>
                    <a:pt x="562" y="394"/>
                    <a:pt x="564" y="390"/>
                    <a:pt x="565" y="385"/>
                  </a:cubicBezTo>
                  <a:cubicBezTo>
                    <a:pt x="608" y="398"/>
                    <a:pt x="608" y="398"/>
                    <a:pt x="608" y="398"/>
                  </a:cubicBezTo>
                  <a:cubicBezTo>
                    <a:pt x="612" y="387"/>
                    <a:pt x="614" y="376"/>
                    <a:pt x="616" y="365"/>
                  </a:cubicBezTo>
                  <a:cubicBezTo>
                    <a:pt x="572" y="357"/>
                    <a:pt x="572" y="357"/>
                    <a:pt x="572" y="357"/>
                  </a:cubicBezTo>
                  <a:cubicBezTo>
                    <a:pt x="573" y="352"/>
                    <a:pt x="574" y="351"/>
                    <a:pt x="574" y="346"/>
                  </a:cubicBezTo>
                  <a:cubicBezTo>
                    <a:pt x="529" y="341"/>
                    <a:pt x="529" y="341"/>
                    <a:pt x="529" y="341"/>
                  </a:cubicBezTo>
                  <a:cubicBezTo>
                    <a:pt x="529" y="338"/>
                    <a:pt x="530" y="330"/>
                    <a:pt x="530" y="328"/>
                  </a:cubicBezTo>
                  <a:lnTo>
                    <a:pt x="575" y="331"/>
                  </a:lnTo>
                  <a:close/>
                  <a:moveTo>
                    <a:pt x="483" y="510"/>
                  </a:moveTo>
                  <a:cubicBezTo>
                    <a:pt x="454" y="476"/>
                    <a:pt x="454" y="476"/>
                    <a:pt x="454" y="476"/>
                  </a:cubicBezTo>
                  <a:cubicBezTo>
                    <a:pt x="445" y="484"/>
                    <a:pt x="440" y="488"/>
                    <a:pt x="430" y="494"/>
                  </a:cubicBezTo>
                  <a:cubicBezTo>
                    <a:pt x="406" y="456"/>
                    <a:pt x="406" y="456"/>
                    <a:pt x="406" y="456"/>
                  </a:cubicBezTo>
                  <a:cubicBezTo>
                    <a:pt x="403" y="457"/>
                    <a:pt x="387" y="467"/>
                    <a:pt x="387" y="467"/>
                  </a:cubicBezTo>
                  <a:cubicBezTo>
                    <a:pt x="408" y="507"/>
                    <a:pt x="408" y="507"/>
                    <a:pt x="408" y="507"/>
                  </a:cubicBezTo>
                  <a:cubicBezTo>
                    <a:pt x="408" y="507"/>
                    <a:pt x="425" y="498"/>
                    <a:pt x="425" y="498"/>
                  </a:cubicBezTo>
                  <a:cubicBezTo>
                    <a:pt x="449" y="536"/>
                    <a:pt x="449" y="536"/>
                    <a:pt x="449" y="536"/>
                  </a:cubicBezTo>
                  <a:cubicBezTo>
                    <a:pt x="459" y="531"/>
                    <a:pt x="468" y="524"/>
                    <a:pt x="477" y="517"/>
                  </a:cubicBezTo>
                  <a:cubicBezTo>
                    <a:pt x="505" y="552"/>
                    <a:pt x="505" y="552"/>
                    <a:pt x="505" y="552"/>
                  </a:cubicBezTo>
                  <a:cubicBezTo>
                    <a:pt x="511" y="547"/>
                    <a:pt x="516" y="543"/>
                    <a:pt x="522" y="538"/>
                  </a:cubicBezTo>
                  <a:cubicBezTo>
                    <a:pt x="491" y="504"/>
                    <a:pt x="491" y="504"/>
                    <a:pt x="491" y="504"/>
                  </a:cubicBezTo>
                  <a:cubicBezTo>
                    <a:pt x="488" y="506"/>
                    <a:pt x="486" y="508"/>
                    <a:pt x="483" y="510"/>
                  </a:cubicBezTo>
                  <a:close/>
                </a:path>
              </a:pathLst>
            </a:custGeom>
            <a:solidFill>
              <a:srgbClr val="FF67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6"/>
            <p:cNvSpPr>
              <a:spLocks noChangeAspect="1" noEditPoints="1"/>
            </p:cNvSpPr>
            <p:nvPr/>
          </p:nvSpPr>
          <p:spPr bwMode="auto">
            <a:xfrm>
              <a:off x="1862" y="1358"/>
              <a:ext cx="3784" cy="491"/>
            </a:xfrm>
            <a:custGeom>
              <a:avLst/>
              <a:gdLst>
                <a:gd name="T0" fmla="*/ 0 w 1600"/>
                <a:gd name="T1" fmla="*/ 202 h 207"/>
                <a:gd name="T2" fmla="*/ 81 w 1600"/>
                <a:gd name="T3" fmla="*/ 175 h 207"/>
                <a:gd name="T4" fmla="*/ 235 w 1600"/>
                <a:gd name="T5" fmla="*/ 202 h 207"/>
                <a:gd name="T6" fmla="*/ 188 w 1600"/>
                <a:gd name="T7" fmla="*/ 18 h 207"/>
                <a:gd name="T8" fmla="*/ 108 w 1600"/>
                <a:gd name="T9" fmla="*/ 131 h 207"/>
                <a:gd name="T10" fmla="*/ 190 w 1600"/>
                <a:gd name="T11" fmla="*/ 131 h 207"/>
                <a:gd name="T12" fmla="*/ 486 w 1600"/>
                <a:gd name="T13" fmla="*/ 19 h 207"/>
                <a:gd name="T14" fmla="*/ 325 w 1600"/>
                <a:gd name="T15" fmla="*/ 202 h 207"/>
                <a:gd name="T16" fmla="*/ 386 w 1600"/>
                <a:gd name="T17" fmla="*/ 158 h 207"/>
                <a:gd name="T18" fmla="*/ 571 w 1600"/>
                <a:gd name="T19" fmla="*/ 89 h 207"/>
                <a:gd name="T20" fmla="*/ 481 w 1600"/>
                <a:gd name="T21" fmla="*/ 116 h 207"/>
                <a:gd name="T22" fmla="*/ 386 w 1600"/>
                <a:gd name="T23" fmla="*/ 65 h 207"/>
                <a:gd name="T24" fmla="*/ 509 w 1600"/>
                <a:gd name="T25" fmla="*/ 90 h 207"/>
                <a:gd name="T26" fmla="*/ 763 w 1600"/>
                <a:gd name="T27" fmla="*/ 19 h 207"/>
                <a:gd name="T28" fmla="*/ 602 w 1600"/>
                <a:gd name="T29" fmla="*/ 202 h 207"/>
                <a:gd name="T30" fmla="*/ 663 w 1600"/>
                <a:gd name="T31" fmla="*/ 158 h 207"/>
                <a:gd name="T32" fmla="*/ 848 w 1600"/>
                <a:gd name="T33" fmla="*/ 89 h 207"/>
                <a:gd name="T34" fmla="*/ 758 w 1600"/>
                <a:gd name="T35" fmla="*/ 116 h 207"/>
                <a:gd name="T36" fmla="*/ 663 w 1600"/>
                <a:gd name="T37" fmla="*/ 65 h 207"/>
                <a:gd name="T38" fmla="*/ 786 w 1600"/>
                <a:gd name="T39" fmla="*/ 90 h 207"/>
                <a:gd name="T40" fmla="*/ 866 w 1600"/>
                <a:gd name="T41" fmla="*/ 19 h 207"/>
                <a:gd name="T42" fmla="*/ 1134 w 1600"/>
                <a:gd name="T43" fmla="*/ 65 h 207"/>
                <a:gd name="T44" fmla="*/ 1030 w 1600"/>
                <a:gd name="T45" fmla="*/ 202 h 207"/>
                <a:gd name="T46" fmla="*/ 969 w 1600"/>
                <a:gd name="T47" fmla="*/ 65 h 207"/>
                <a:gd name="T48" fmla="*/ 866 w 1600"/>
                <a:gd name="T49" fmla="*/ 19 h 207"/>
                <a:gd name="T50" fmla="*/ 1230 w 1600"/>
                <a:gd name="T51" fmla="*/ 19 h 207"/>
                <a:gd name="T52" fmla="*/ 1169 w 1600"/>
                <a:gd name="T53" fmla="*/ 202 h 207"/>
                <a:gd name="T54" fmla="*/ 1416 w 1600"/>
                <a:gd name="T55" fmla="*/ 14 h 207"/>
                <a:gd name="T56" fmla="*/ 1416 w 1600"/>
                <a:gd name="T57" fmla="*/ 207 h 207"/>
                <a:gd name="T58" fmla="*/ 1416 w 1600"/>
                <a:gd name="T59" fmla="*/ 14 h 207"/>
                <a:gd name="T60" fmla="*/ 1332 w 1600"/>
                <a:gd name="T61" fmla="*/ 110 h 207"/>
                <a:gd name="T62" fmla="*/ 1501 w 1600"/>
                <a:gd name="T63" fmla="*/ 111 h 207"/>
                <a:gd name="T64" fmla="*/ 1585 w 1600"/>
                <a:gd name="T65" fmla="*/ 19 h 207"/>
                <a:gd name="T66" fmla="*/ 1589 w 1600"/>
                <a:gd name="T67" fmla="*/ 15 h 207"/>
                <a:gd name="T68" fmla="*/ 1581 w 1600"/>
                <a:gd name="T69" fmla="*/ 9 h 207"/>
                <a:gd name="T70" fmla="*/ 1574 w 1600"/>
                <a:gd name="T71" fmla="*/ 28 h 207"/>
                <a:gd name="T72" fmla="*/ 1578 w 1600"/>
                <a:gd name="T73" fmla="*/ 21 h 207"/>
                <a:gd name="T74" fmla="*/ 1584 w 1600"/>
                <a:gd name="T75" fmla="*/ 23 h 207"/>
                <a:gd name="T76" fmla="*/ 1590 w 1600"/>
                <a:gd name="T77" fmla="*/ 28 h 207"/>
                <a:gd name="T78" fmla="*/ 1585 w 1600"/>
                <a:gd name="T79" fmla="*/ 19 h 207"/>
                <a:gd name="T80" fmla="*/ 1579 w 1600"/>
                <a:gd name="T81" fmla="*/ 18 h 207"/>
                <a:gd name="T82" fmla="*/ 1581 w 1600"/>
                <a:gd name="T83" fmla="*/ 12 h 207"/>
                <a:gd name="T84" fmla="*/ 1580 w 1600"/>
                <a:gd name="T85" fmla="*/ 18 h 207"/>
                <a:gd name="T86" fmla="*/ 1563 w 1600"/>
                <a:gd name="T87" fmla="*/ 18 h 207"/>
                <a:gd name="T88" fmla="*/ 1600 w 1600"/>
                <a:gd name="T89" fmla="*/ 18 h 207"/>
                <a:gd name="T90" fmla="*/ 1581 w 1600"/>
                <a:gd name="T91" fmla="*/ 33 h 207"/>
                <a:gd name="T92" fmla="*/ 1581 w 1600"/>
                <a:gd name="T93" fmla="*/ 4 h 207"/>
                <a:gd name="T94" fmla="*/ 1581 w 1600"/>
                <a:gd name="T95" fmla="*/ 3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00" h="207">
                  <a:moveTo>
                    <a:pt x="115" y="18"/>
                  </a:moveTo>
                  <a:cubicBezTo>
                    <a:pt x="0" y="202"/>
                    <a:pt x="0" y="202"/>
                    <a:pt x="0" y="202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217" y="175"/>
                    <a:pt x="217" y="175"/>
                    <a:pt x="217" y="175"/>
                  </a:cubicBezTo>
                  <a:cubicBezTo>
                    <a:pt x="235" y="202"/>
                    <a:pt x="235" y="202"/>
                    <a:pt x="235" y="202"/>
                  </a:cubicBezTo>
                  <a:cubicBezTo>
                    <a:pt x="303" y="202"/>
                    <a:pt x="303" y="202"/>
                    <a:pt x="303" y="202"/>
                  </a:cubicBezTo>
                  <a:cubicBezTo>
                    <a:pt x="188" y="18"/>
                    <a:pt x="188" y="18"/>
                    <a:pt x="188" y="18"/>
                  </a:cubicBezTo>
                  <a:lnTo>
                    <a:pt x="115" y="18"/>
                  </a:lnTo>
                  <a:close/>
                  <a:moveTo>
                    <a:pt x="108" y="131"/>
                  </a:moveTo>
                  <a:cubicBezTo>
                    <a:pt x="149" y="65"/>
                    <a:pt x="149" y="65"/>
                    <a:pt x="149" y="65"/>
                  </a:cubicBezTo>
                  <a:cubicBezTo>
                    <a:pt x="190" y="131"/>
                    <a:pt x="190" y="131"/>
                    <a:pt x="190" y="131"/>
                  </a:cubicBezTo>
                  <a:lnTo>
                    <a:pt x="108" y="131"/>
                  </a:lnTo>
                  <a:close/>
                  <a:moveTo>
                    <a:pt x="486" y="19"/>
                  </a:moveTo>
                  <a:cubicBezTo>
                    <a:pt x="325" y="19"/>
                    <a:pt x="325" y="19"/>
                    <a:pt x="325" y="19"/>
                  </a:cubicBezTo>
                  <a:cubicBezTo>
                    <a:pt x="325" y="202"/>
                    <a:pt x="325" y="202"/>
                    <a:pt x="325" y="202"/>
                  </a:cubicBezTo>
                  <a:cubicBezTo>
                    <a:pt x="386" y="202"/>
                    <a:pt x="386" y="202"/>
                    <a:pt x="386" y="202"/>
                  </a:cubicBezTo>
                  <a:cubicBezTo>
                    <a:pt x="386" y="158"/>
                    <a:pt x="386" y="158"/>
                    <a:pt x="386" y="158"/>
                  </a:cubicBezTo>
                  <a:cubicBezTo>
                    <a:pt x="396" y="158"/>
                    <a:pt x="468" y="158"/>
                    <a:pt x="485" y="158"/>
                  </a:cubicBezTo>
                  <a:cubicBezTo>
                    <a:pt x="535" y="158"/>
                    <a:pt x="571" y="146"/>
                    <a:pt x="571" y="89"/>
                  </a:cubicBezTo>
                  <a:cubicBezTo>
                    <a:pt x="571" y="31"/>
                    <a:pt x="535" y="19"/>
                    <a:pt x="486" y="19"/>
                  </a:cubicBezTo>
                  <a:close/>
                  <a:moveTo>
                    <a:pt x="481" y="116"/>
                  </a:moveTo>
                  <a:cubicBezTo>
                    <a:pt x="468" y="116"/>
                    <a:pt x="397" y="116"/>
                    <a:pt x="386" y="116"/>
                  </a:cubicBezTo>
                  <a:cubicBezTo>
                    <a:pt x="386" y="65"/>
                    <a:pt x="386" y="65"/>
                    <a:pt x="386" y="65"/>
                  </a:cubicBezTo>
                  <a:cubicBezTo>
                    <a:pt x="386" y="65"/>
                    <a:pt x="463" y="65"/>
                    <a:pt x="480" y="65"/>
                  </a:cubicBezTo>
                  <a:cubicBezTo>
                    <a:pt x="503" y="65"/>
                    <a:pt x="509" y="71"/>
                    <a:pt x="509" y="90"/>
                  </a:cubicBezTo>
                  <a:cubicBezTo>
                    <a:pt x="509" y="110"/>
                    <a:pt x="503" y="116"/>
                    <a:pt x="481" y="116"/>
                  </a:cubicBezTo>
                  <a:close/>
                  <a:moveTo>
                    <a:pt x="763" y="19"/>
                  </a:moveTo>
                  <a:cubicBezTo>
                    <a:pt x="602" y="19"/>
                    <a:pt x="602" y="19"/>
                    <a:pt x="602" y="19"/>
                  </a:cubicBezTo>
                  <a:cubicBezTo>
                    <a:pt x="602" y="202"/>
                    <a:pt x="602" y="202"/>
                    <a:pt x="602" y="202"/>
                  </a:cubicBezTo>
                  <a:cubicBezTo>
                    <a:pt x="663" y="202"/>
                    <a:pt x="663" y="202"/>
                    <a:pt x="663" y="202"/>
                  </a:cubicBezTo>
                  <a:cubicBezTo>
                    <a:pt x="663" y="158"/>
                    <a:pt x="663" y="158"/>
                    <a:pt x="663" y="158"/>
                  </a:cubicBezTo>
                  <a:cubicBezTo>
                    <a:pt x="673" y="158"/>
                    <a:pt x="745" y="158"/>
                    <a:pt x="762" y="158"/>
                  </a:cubicBezTo>
                  <a:cubicBezTo>
                    <a:pt x="812" y="158"/>
                    <a:pt x="848" y="146"/>
                    <a:pt x="848" y="89"/>
                  </a:cubicBezTo>
                  <a:cubicBezTo>
                    <a:pt x="848" y="31"/>
                    <a:pt x="812" y="19"/>
                    <a:pt x="763" y="19"/>
                  </a:cubicBezTo>
                  <a:close/>
                  <a:moveTo>
                    <a:pt x="758" y="116"/>
                  </a:moveTo>
                  <a:cubicBezTo>
                    <a:pt x="745" y="116"/>
                    <a:pt x="674" y="116"/>
                    <a:pt x="663" y="116"/>
                  </a:cubicBezTo>
                  <a:cubicBezTo>
                    <a:pt x="663" y="65"/>
                    <a:pt x="663" y="65"/>
                    <a:pt x="663" y="65"/>
                  </a:cubicBezTo>
                  <a:cubicBezTo>
                    <a:pt x="663" y="65"/>
                    <a:pt x="740" y="65"/>
                    <a:pt x="757" y="65"/>
                  </a:cubicBezTo>
                  <a:cubicBezTo>
                    <a:pt x="780" y="65"/>
                    <a:pt x="786" y="71"/>
                    <a:pt x="786" y="90"/>
                  </a:cubicBezTo>
                  <a:cubicBezTo>
                    <a:pt x="786" y="110"/>
                    <a:pt x="780" y="116"/>
                    <a:pt x="758" y="116"/>
                  </a:cubicBezTo>
                  <a:close/>
                  <a:moveTo>
                    <a:pt x="866" y="19"/>
                  </a:moveTo>
                  <a:cubicBezTo>
                    <a:pt x="1134" y="19"/>
                    <a:pt x="1134" y="19"/>
                    <a:pt x="1134" y="19"/>
                  </a:cubicBezTo>
                  <a:cubicBezTo>
                    <a:pt x="1134" y="65"/>
                    <a:pt x="1134" y="65"/>
                    <a:pt x="1134" y="65"/>
                  </a:cubicBezTo>
                  <a:cubicBezTo>
                    <a:pt x="1030" y="65"/>
                    <a:pt x="1030" y="65"/>
                    <a:pt x="1030" y="65"/>
                  </a:cubicBezTo>
                  <a:cubicBezTo>
                    <a:pt x="1030" y="202"/>
                    <a:pt x="1030" y="202"/>
                    <a:pt x="1030" y="202"/>
                  </a:cubicBezTo>
                  <a:cubicBezTo>
                    <a:pt x="969" y="202"/>
                    <a:pt x="969" y="202"/>
                    <a:pt x="969" y="202"/>
                  </a:cubicBezTo>
                  <a:cubicBezTo>
                    <a:pt x="969" y="65"/>
                    <a:pt x="969" y="65"/>
                    <a:pt x="969" y="65"/>
                  </a:cubicBezTo>
                  <a:cubicBezTo>
                    <a:pt x="866" y="65"/>
                    <a:pt x="866" y="65"/>
                    <a:pt x="866" y="65"/>
                  </a:cubicBezTo>
                  <a:lnTo>
                    <a:pt x="866" y="19"/>
                  </a:lnTo>
                  <a:close/>
                  <a:moveTo>
                    <a:pt x="1169" y="19"/>
                  </a:moveTo>
                  <a:cubicBezTo>
                    <a:pt x="1230" y="19"/>
                    <a:pt x="1230" y="19"/>
                    <a:pt x="1230" y="19"/>
                  </a:cubicBezTo>
                  <a:cubicBezTo>
                    <a:pt x="1230" y="202"/>
                    <a:pt x="1230" y="202"/>
                    <a:pt x="1230" y="202"/>
                  </a:cubicBezTo>
                  <a:cubicBezTo>
                    <a:pt x="1169" y="202"/>
                    <a:pt x="1169" y="202"/>
                    <a:pt x="1169" y="202"/>
                  </a:cubicBezTo>
                  <a:lnTo>
                    <a:pt x="1169" y="19"/>
                  </a:lnTo>
                  <a:close/>
                  <a:moveTo>
                    <a:pt x="1416" y="14"/>
                  </a:moveTo>
                  <a:cubicBezTo>
                    <a:pt x="1312" y="14"/>
                    <a:pt x="1265" y="30"/>
                    <a:pt x="1265" y="111"/>
                  </a:cubicBezTo>
                  <a:cubicBezTo>
                    <a:pt x="1265" y="191"/>
                    <a:pt x="1311" y="207"/>
                    <a:pt x="1416" y="207"/>
                  </a:cubicBezTo>
                  <a:cubicBezTo>
                    <a:pt x="1520" y="207"/>
                    <a:pt x="1567" y="191"/>
                    <a:pt x="1567" y="110"/>
                  </a:cubicBezTo>
                  <a:cubicBezTo>
                    <a:pt x="1567" y="30"/>
                    <a:pt x="1520" y="14"/>
                    <a:pt x="1416" y="14"/>
                  </a:cubicBezTo>
                  <a:close/>
                  <a:moveTo>
                    <a:pt x="1416" y="162"/>
                  </a:moveTo>
                  <a:cubicBezTo>
                    <a:pt x="1350" y="162"/>
                    <a:pt x="1332" y="158"/>
                    <a:pt x="1332" y="110"/>
                  </a:cubicBezTo>
                  <a:cubicBezTo>
                    <a:pt x="1332" y="63"/>
                    <a:pt x="1350" y="60"/>
                    <a:pt x="1416" y="60"/>
                  </a:cubicBezTo>
                  <a:cubicBezTo>
                    <a:pt x="1481" y="60"/>
                    <a:pt x="1501" y="63"/>
                    <a:pt x="1501" y="111"/>
                  </a:cubicBezTo>
                  <a:cubicBezTo>
                    <a:pt x="1501" y="158"/>
                    <a:pt x="1483" y="162"/>
                    <a:pt x="1416" y="162"/>
                  </a:cubicBezTo>
                  <a:close/>
                  <a:moveTo>
                    <a:pt x="1585" y="19"/>
                  </a:moveTo>
                  <a:cubicBezTo>
                    <a:pt x="1585" y="19"/>
                    <a:pt x="1585" y="19"/>
                    <a:pt x="1585" y="19"/>
                  </a:cubicBezTo>
                  <a:cubicBezTo>
                    <a:pt x="1588" y="18"/>
                    <a:pt x="1589" y="17"/>
                    <a:pt x="1589" y="15"/>
                  </a:cubicBezTo>
                  <a:cubicBezTo>
                    <a:pt x="1589" y="13"/>
                    <a:pt x="1588" y="11"/>
                    <a:pt x="1587" y="11"/>
                  </a:cubicBezTo>
                  <a:cubicBezTo>
                    <a:pt x="1586" y="10"/>
                    <a:pt x="1585" y="9"/>
                    <a:pt x="1581" y="9"/>
                  </a:cubicBezTo>
                  <a:cubicBezTo>
                    <a:pt x="1578" y="9"/>
                    <a:pt x="1576" y="9"/>
                    <a:pt x="1574" y="10"/>
                  </a:cubicBezTo>
                  <a:cubicBezTo>
                    <a:pt x="1574" y="28"/>
                    <a:pt x="1574" y="28"/>
                    <a:pt x="1574" y="28"/>
                  </a:cubicBezTo>
                  <a:cubicBezTo>
                    <a:pt x="1578" y="28"/>
                    <a:pt x="1578" y="28"/>
                    <a:pt x="1578" y="28"/>
                  </a:cubicBezTo>
                  <a:cubicBezTo>
                    <a:pt x="1578" y="21"/>
                    <a:pt x="1578" y="21"/>
                    <a:pt x="1578" y="21"/>
                  </a:cubicBezTo>
                  <a:cubicBezTo>
                    <a:pt x="1580" y="21"/>
                    <a:pt x="1580" y="21"/>
                    <a:pt x="1580" y="21"/>
                  </a:cubicBezTo>
                  <a:cubicBezTo>
                    <a:pt x="1583" y="21"/>
                    <a:pt x="1584" y="22"/>
                    <a:pt x="1584" y="23"/>
                  </a:cubicBezTo>
                  <a:cubicBezTo>
                    <a:pt x="1585" y="26"/>
                    <a:pt x="1585" y="27"/>
                    <a:pt x="1586" y="28"/>
                  </a:cubicBezTo>
                  <a:cubicBezTo>
                    <a:pt x="1590" y="28"/>
                    <a:pt x="1590" y="28"/>
                    <a:pt x="1590" y="28"/>
                  </a:cubicBezTo>
                  <a:cubicBezTo>
                    <a:pt x="1590" y="27"/>
                    <a:pt x="1589" y="26"/>
                    <a:pt x="1589" y="23"/>
                  </a:cubicBezTo>
                  <a:cubicBezTo>
                    <a:pt x="1588" y="21"/>
                    <a:pt x="1587" y="20"/>
                    <a:pt x="1585" y="19"/>
                  </a:cubicBezTo>
                  <a:close/>
                  <a:moveTo>
                    <a:pt x="1580" y="18"/>
                  </a:moveTo>
                  <a:cubicBezTo>
                    <a:pt x="1579" y="18"/>
                    <a:pt x="1579" y="18"/>
                    <a:pt x="1579" y="18"/>
                  </a:cubicBezTo>
                  <a:cubicBezTo>
                    <a:pt x="1579" y="12"/>
                    <a:pt x="1579" y="12"/>
                    <a:pt x="1579" y="12"/>
                  </a:cubicBezTo>
                  <a:cubicBezTo>
                    <a:pt x="1579" y="12"/>
                    <a:pt x="1580" y="12"/>
                    <a:pt x="1581" y="12"/>
                  </a:cubicBezTo>
                  <a:cubicBezTo>
                    <a:pt x="1583" y="12"/>
                    <a:pt x="1585" y="13"/>
                    <a:pt x="1585" y="15"/>
                  </a:cubicBezTo>
                  <a:cubicBezTo>
                    <a:pt x="1585" y="17"/>
                    <a:pt x="1583" y="18"/>
                    <a:pt x="1580" y="18"/>
                  </a:cubicBezTo>
                  <a:close/>
                  <a:moveTo>
                    <a:pt x="1581" y="0"/>
                  </a:moveTo>
                  <a:cubicBezTo>
                    <a:pt x="1571" y="0"/>
                    <a:pt x="1563" y="8"/>
                    <a:pt x="1563" y="18"/>
                  </a:cubicBezTo>
                  <a:cubicBezTo>
                    <a:pt x="1563" y="29"/>
                    <a:pt x="1571" y="37"/>
                    <a:pt x="1581" y="37"/>
                  </a:cubicBezTo>
                  <a:cubicBezTo>
                    <a:pt x="1592" y="37"/>
                    <a:pt x="1600" y="29"/>
                    <a:pt x="1600" y="18"/>
                  </a:cubicBezTo>
                  <a:cubicBezTo>
                    <a:pt x="1600" y="8"/>
                    <a:pt x="1592" y="0"/>
                    <a:pt x="1581" y="0"/>
                  </a:cubicBezTo>
                  <a:close/>
                  <a:moveTo>
                    <a:pt x="1581" y="33"/>
                  </a:moveTo>
                  <a:cubicBezTo>
                    <a:pt x="1573" y="33"/>
                    <a:pt x="1567" y="26"/>
                    <a:pt x="1567" y="18"/>
                  </a:cubicBezTo>
                  <a:cubicBezTo>
                    <a:pt x="1567" y="10"/>
                    <a:pt x="1573" y="4"/>
                    <a:pt x="1581" y="4"/>
                  </a:cubicBezTo>
                  <a:cubicBezTo>
                    <a:pt x="1589" y="4"/>
                    <a:pt x="1595" y="10"/>
                    <a:pt x="1595" y="19"/>
                  </a:cubicBezTo>
                  <a:cubicBezTo>
                    <a:pt x="1595" y="26"/>
                    <a:pt x="1589" y="33"/>
                    <a:pt x="1581" y="3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13560"/>
            <a:ext cx="10972801" cy="1205640"/>
          </a:xfrm>
          <a:prstGeom prst="rect">
            <a:avLst/>
          </a:prstGeom>
        </p:spPr>
        <p:txBody>
          <a:bodyPr vert="horz" lIns="0" tIns="60912" rIns="0" bIns="60912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-2201" y="4"/>
            <a:ext cx="12194201" cy="91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err="1"/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582615" y="6506063"/>
            <a:ext cx="2796973" cy="349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675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68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3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0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73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4166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100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197838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466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defTabSz="1218247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7E848B"/>
                </a:solidFill>
                <a:ea typeface="+mn-ea"/>
              </a:rPr>
              <a:t>© 2017 Apptio, All rights reserved</a:t>
            </a:r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-1589" y="6506063"/>
            <a:ext cx="452120" cy="34968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788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683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367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0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733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4166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100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197838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4669" algn="l" defTabSz="913670" rtl="0" eaLnBrk="1" latinLnBrk="0" hangingPunct="1">
              <a:defRPr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defTabSz="1218247" fontAlgn="auto">
              <a:spcBef>
                <a:spcPts val="0"/>
              </a:spcBef>
              <a:spcAft>
                <a:spcPts val="0"/>
              </a:spcAft>
            </a:pPr>
            <a:fld id="{4C1362D4-5ABD-4326-94E6-7A5ADE3C9964}" type="slidenum">
              <a:rPr lang="en-US" sz="1051" smtClean="0">
                <a:solidFill>
                  <a:srgbClr val="FF661C"/>
                </a:solidFill>
                <a:ea typeface="+mn-ea"/>
              </a:rPr>
              <a:pPr defTabSz="1218247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051" dirty="0">
              <a:solidFill>
                <a:srgbClr val="FF661C"/>
              </a:solidFill>
              <a:ea typeface="+mn-ea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2" y="1219202"/>
            <a:ext cx="10972801" cy="4952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02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8247" rtl="0" eaLnBrk="1" latinLnBrk="0" hangingPunct="1">
        <a:lnSpc>
          <a:spcPct val="80000"/>
        </a:lnSpc>
        <a:spcBef>
          <a:spcPct val="0"/>
        </a:spcBef>
        <a:buNone/>
        <a:defRPr sz="4300" b="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8247" rtl="0" eaLnBrk="1" latinLnBrk="0" hangingPunct="1">
        <a:spcBef>
          <a:spcPct val="20000"/>
        </a:spcBef>
        <a:buClr>
          <a:schemeClr val="accent1"/>
        </a:buClr>
        <a:buSzPct val="80000"/>
        <a:buFont typeface="Arial" charset="0"/>
        <a:buChar char="•"/>
        <a:defRPr lang="en-US" sz="28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842412" indent="-380990" algn="l" defTabSz="1218247" rtl="0" eaLnBrk="1" latinLnBrk="0" hangingPunct="1">
        <a:spcBef>
          <a:spcPct val="20000"/>
        </a:spcBef>
        <a:buClrTx/>
        <a:buFont typeface="Arial" charset="0"/>
        <a:buChar char="•"/>
        <a:defRPr lang="en-US" sz="24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68371" indent="-380990" algn="l" defTabSz="1218247" rtl="0" eaLnBrk="1" latinLnBrk="0" hangingPunct="1">
        <a:spcBef>
          <a:spcPct val="20000"/>
        </a:spcBef>
        <a:buClrTx/>
        <a:buFont typeface="Arial" charset="0"/>
        <a:buChar char="•"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473163" indent="-380990" algn="l" defTabSz="1218247" rtl="0" eaLnBrk="1" latinLnBrk="0" hangingPunct="1">
        <a:spcBef>
          <a:spcPct val="20000"/>
        </a:spcBef>
        <a:buClrTx/>
        <a:buFont typeface="Arial" charset="0"/>
        <a:buChar char="•"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737739" indent="-380990" algn="l" defTabSz="1218247" rtl="0" eaLnBrk="1" latinLnBrk="0" hangingPunct="1">
        <a:spcBef>
          <a:spcPct val="20000"/>
        </a:spcBef>
        <a:buClrTx/>
        <a:buFont typeface="Arial" charset="0"/>
        <a:buChar char="•"/>
        <a:defRPr lang="en-US" sz="18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0171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296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416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541" indent="-304571" algn="l" defTabSz="1218247" rtl="0" eaLnBrk="1" latinLnBrk="0" hangingPunct="1">
        <a:spcBef>
          <a:spcPct val="20000"/>
        </a:spcBef>
        <a:buFont typeface="+mj-lt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23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47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70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90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607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739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856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974" algn="l" defTabSz="121824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916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B14C56-445E-0842-8CDC-CD079B114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2"/>
            <a:ext cx="105156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C7E6A-812F-934F-B9F7-9B177FF2F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91565"/>
            <a:ext cx="10515600" cy="1892484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55A69-6CA8-8D41-B802-95E511AF1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12827-58B7-8342-9CE3-B7B6EDA16633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46E0D7-1048-5E42-A28F-94D037CAA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2C4FC-1769-3F4F-994F-DCC24C2A0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903CD-97C8-2442-8096-462261188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7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Harmonia Sans Std" panose="020B0502030402020204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 baseline="0">
          <a:solidFill>
            <a:schemeClr val="tx1"/>
          </a:solidFill>
          <a:latin typeface="Harmonia Sans Std Semi" panose="020B0502030402020204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 baseline="0">
          <a:solidFill>
            <a:schemeClr val="tx1"/>
          </a:solidFill>
          <a:latin typeface="Harmonia Sans Std Semi" panose="020B0502030402020204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 baseline="0">
          <a:solidFill>
            <a:schemeClr val="tx1"/>
          </a:solidFill>
          <a:latin typeface="Harmonia Sans Std Semi" panose="020B0502030402020204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 baseline="0">
          <a:solidFill>
            <a:schemeClr val="tx1"/>
          </a:solidFill>
          <a:latin typeface="Harmonia Sans Std Semi" panose="020B0502030402020204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 baseline="0">
          <a:solidFill>
            <a:schemeClr val="tx1"/>
          </a:solidFill>
          <a:latin typeface="Harmonia Sans Std Semi" panose="020B0502030402020204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bmcouncil.org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26" Type="http://schemas.openxmlformats.org/officeDocument/2006/relationships/image" Target="../media/image34.png"/><Relationship Id="rId39" Type="http://schemas.openxmlformats.org/officeDocument/2006/relationships/image" Target="../media/image46.png"/><Relationship Id="rId21" Type="http://schemas.openxmlformats.org/officeDocument/2006/relationships/image" Target="../media/image30.png"/><Relationship Id="rId34" Type="http://schemas.openxmlformats.org/officeDocument/2006/relationships/image" Target="../media/image41.png"/><Relationship Id="rId42" Type="http://schemas.openxmlformats.org/officeDocument/2006/relationships/image" Target="../media/image48.png"/><Relationship Id="rId47" Type="http://schemas.openxmlformats.org/officeDocument/2006/relationships/image" Target="../media/image51.png"/><Relationship Id="rId50" Type="http://schemas.microsoft.com/office/2007/relationships/hdphoto" Target="../media/hdphoto8.wdp"/><Relationship Id="rId55" Type="http://schemas.microsoft.com/office/2007/relationships/hdphoto" Target="../media/hdphoto9.wdp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6" Type="http://schemas.openxmlformats.org/officeDocument/2006/relationships/image" Target="../media/image26.jpe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11" Type="http://schemas.openxmlformats.org/officeDocument/2006/relationships/image" Target="../media/image21.jpe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4.png"/><Relationship Id="rId40" Type="http://schemas.microsoft.com/office/2007/relationships/hdphoto" Target="../media/hdphoto5.wdp"/><Relationship Id="rId45" Type="http://schemas.openxmlformats.org/officeDocument/2006/relationships/image" Target="../media/image50.png"/><Relationship Id="rId53" Type="http://schemas.openxmlformats.org/officeDocument/2006/relationships/image" Target="../media/image56.emf"/><Relationship Id="rId58" Type="http://schemas.openxmlformats.org/officeDocument/2006/relationships/image" Target="../media/image59.png"/><Relationship Id="rId66" Type="http://schemas.openxmlformats.org/officeDocument/2006/relationships/image" Target="../media/image65.jpe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3.png"/><Relationship Id="rId49" Type="http://schemas.openxmlformats.org/officeDocument/2006/relationships/image" Target="../media/image53.png"/><Relationship Id="rId57" Type="http://schemas.microsoft.com/office/2007/relationships/hdphoto" Target="../media/hdphoto10.wdp"/><Relationship Id="rId61" Type="http://schemas.openxmlformats.org/officeDocument/2006/relationships/image" Target="../media/image61.png"/><Relationship Id="rId10" Type="http://schemas.openxmlformats.org/officeDocument/2006/relationships/image" Target="../media/image20.jpeg"/><Relationship Id="rId19" Type="http://schemas.openxmlformats.org/officeDocument/2006/relationships/image" Target="../media/image29.png"/><Relationship Id="rId31" Type="http://schemas.openxmlformats.org/officeDocument/2006/relationships/image" Target="../media/image39.png"/><Relationship Id="rId44" Type="http://schemas.openxmlformats.org/officeDocument/2006/relationships/image" Target="../media/image49.png"/><Relationship Id="rId52" Type="http://schemas.openxmlformats.org/officeDocument/2006/relationships/image" Target="../media/image55.jpg"/><Relationship Id="rId60" Type="http://schemas.openxmlformats.org/officeDocument/2006/relationships/image" Target="../media/image60.png"/><Relationship Id="rId65" Type="http://schemas.openxmlformats.org/officeDocument/2006/relationships/image" Target="../media/image64.png"/><Relationship Id="rId4" Type="http://schemas.openxmlformats.org/officeDocument/2006/relationships/image" Target="../media/image15.pn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microsoft.com/office/2007/relationships/hdphoto" Target="../media/hdphoto3.wdp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2.png"/><Relationship Id="rId43" Type="http://schemas.microsoft.com/office/2007/relationships/hdphoto" Target="../media/hdphoto6.wdp"/><Relationship Id="rId48" Type="http://schemas.openxmlformats.org/officeDocument/2006/relationships/image" Target="../media/image52.png"/><Relationship Id="rId56" Type="http://schemas.openxmlformats.org/officeDocument/2006/relationships/image" Target="../media/image58.png"/><Relationship Id="rId64" Type="http://schemas.openxmlformats.org/officeDocument/2006/relationships/image" Target="../media/image63.jpg"/><Relationship Id="rId8" Type="http://schemas.openxmlformats.org/officeDocument/2006/relationships/image" Target="../media/image18.png"/><Relationship Id="rId51" Type="http://schemas.openxmlformats.org/officeDocument/2006/relationships/image" Target="../media/image54.tiff"/><Relationship Id="rId3" Type="http://schemas.openxmlformats.org/officeDocument/2006/relationships/image" Target="../media/image14.png"/><Relationship Id="rId12" Type="http://schemas.openxmlformats.org/officeDocument/2006/relationships/image" Target="../media/image22.png"/><Relationship Id="rId17" Type="http://schemas.openxmlformats.org/officeDocument/2006/relationships/image" Target="../media/image27.jpeg"/><Relationship Id="rId25" Type="http://schemas.openxmlformats.org/officeDocument/2006/relationships/image" Target="../media/image33.png"/><Relationship Id="rId33" Type="http://schemas.microsoft.com/office/2007/relationships/hdphoto" Target="../media/hdphoto4.wdp"/><Relationship Id="rId38" Type="http://schemas.openxmlformats.org/officeDocument/2006/relationships/image" Target="../media/image45.png"/><Relationship Id="rId46" Type="http://schemas.microsoft.com/office/2007/relationships/hdphoto" Target="../media/hdphoto7.wdp"/><Relationship Id="rId59" Type="http://schemas.microsoft.com/office/2007/relationships/hdphoto" Target="../media/hdphoto11.wdp"/><Relationship Id="rId67" Type="http://schemas.openxmlformats.org/officeDocument/2006/relationships/image" Target="../media/image66.png"/><Relationship Id="rId20" Type="http://schemas.microsoft.com/office/2007/relationships/hdphoto" Target="../media/hdphoto2.wdp"/><Relationship Id="rId41" Type="http://schemas.openxmlformats.org/officeDocument/2006/relationships/image" Target="../media/image47.png"/><Relationship Id="rId54" Type="http://schemas.openxmlformats.org/officeDocument/2006/relationships/image" Target="../media/image57.png"/><Relationship Id="rId62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tif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5.tif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apptio.com/ATUM" TargetMode="External"/><Relationship Id="rId4" Type="http://schemas.openxmlformats.org/officeDocument/2006/relationships/image" Target="../media/image8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5602" y="2047967"/>
            <a:ext cx="7458697" cy="181569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733" b="0" dirty="0">
                <a:solidFill>
                  <a:schemeClr val="tx1"/>
                </a:solidFill>
                <a:latin typeface="Century Gothic" panose="020B0502020202020204" pitchFamily="34" charset="0"/>
              </a:rPr>
              <a:t>Introduction to </a:t>
            </a:r>
            <a:br>
              <a:rPr lang="en-US" sz="3733" b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3733" b="0" dirty="0">
                <a:solidFill>
                  <a:schemeClr val="tx1"/>
                </a:solidFill>
                <a:latin typeface="Century Gothic" panose="020B0502020202020204" pitchFamily="34" charset="0"/>
              </a:rPr>
              <a:t>The Technology Business Management Council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25601" y="3910765"/>
            <a:ext cx="7458699" cy="541867"/>
          </a:xfrm>
        </p:spPr>
        <p:txBody>
          <a:bodyPr>
            <a:normAutofit/>
          </a:bodyPr>
          <a:lstStyle/>
          <a:p>
            <a:r>
              <a:rPr lang="en-US" sz="2667" b="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Jack Bischof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425602" y="4378424"/>
            <a:ext cx="7460495" cy="499533"/>
          </a:xfrm>
        </p:spPr>
        <p:txBody>
          <a:bodyPr>
            <a:normAutofit/>
          </a:bodyPr>
          <a:lstStyle/>
          <a:p>
            <a:r>
              <a:rPr lang="en-US" sz="1667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Q4 FY2020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0999"/>
            <a:ext cx="12192000" cy="23749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-60958"/>
            <a:ext cx="12192000" cy="1841521"/>
          </a:xfrm>
          <a:prstGeom prst="rect">
            <a:avLst/>
          </a:prstGeom>
          <a:pattFill prst="pct90">
            <a:fgClr>
              <a:srgbClr val="0D96C9"/>
            </a:fgClr>
            <a:bgClr>
              <a:schemeClr val="bg1"/>
            </a:bgClr>
          </a:pattFill>
        </p:spPr>
        <p:txBody>
          <a:bodyPr wrap="square" rtlCol="0" anchor="ctr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5030999"/>
            <a:ext cx="12192000" cy="212517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27000">
                <a:schemeClr val="accent1">
                  <a:shade val="67500"/>
                  <a:satMod val="115000"/>
                  <a:alpha val="50000"/>
                </a:schemeClr>
              </a:gs>
              <a:gs pos="65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10800000">
            <a:off x="0" y="-347469"/>
            <a:ext cx="12192000" cy="2125175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27000">
                <a:schemeClr val="accent1">
                  <a:shade val="67500"/>
                  <a:satMod val="115000"/>
                  <a:alpha val="50000"/>
                </a:schemeClr>
              </a:gs>
              <a:gs pos="65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</p:spPr>
        <p:txBody>
          <a:bodyPr wrap="square" rtlCol="0" anchor="ctr">
            <a:noAutofit/>
          </a:bodyPr>
          <a:lstStyle/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0C3C-47CE-4C0D-A28E-7F1158DF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21" y="0"/>
            <a:ext cx="11778018" cy="1325563"/>
          </a:xfrm>
        </p:spPr>
        <p:txBody>
          <a:bodyPr/>
          <a:lstStyle/>
          <a:p>
            <a:r>
              <a:rPr lang="en-US" b="1" dirty="0">
                <a:solidFill>
                  <a:srgbClr val="F86734"/>
                </a:solidFill>
              </a:rPr>
              <a:t>Research, Standards, &amp; Industry Workgroups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03F70-40AB-4909-ABFC-E59D95972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071" y="1006757"/>
            <a:ext cx="10931857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effectLst/>
                <a:latin typeface="Lato"/>
              </a:rPr>
              <a:t>Standards Committee</a:t>
            </a:r>
          </a:p>
          <a:p>
            <a:pPr marL="0" indent="0" algn="ctr">
              <a:buNone/>
            </a:pPr>
            <a:r>
              <a:rPr lang="en-US" b="1" dirty="0">
                <a:effectLst/>
              </a:rPr>
              <a:t>The Standards Committee</a:t>
            </a:r>
            <a:r>
              <a:rPr lang="en-US" dirty="0">
                <a:effectLst/>
              </a:rPr>
              <a:t>, </a:t>
            </a:r>
            <a:r>
              <a:rPr lang="en-US" b="1" dirty="0">
                <a:effectLst/>
              </a:rPr>
              <a:t>chaired by Atticus </a:t>
            </a:r>
            <a:r>
              <a:rPr lang="en-US" b="1" dirty="0" err="1">
                <a:effectLst/>
              </a:rPr>
              <a:t>Tysen</a:t>
            </a:r>
            <a:r>
              <a:rPr lang="en-US" b="1" dirty="0">
                <a:effectLst/>
              </a:rPr>
              <a:t>, SVP &amp; CIO at Intuit</a:t>
            </a:r>
            <a:r>
              <a:rPr lang="en-US" dirty="0">
                <a:effectLst/>
              </a:rPr>
              <a:t>, maintains and governs the TBM Taxonomy + vertical extensions and other standards deliverables created by Council Workgroups.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7FA2F-A476-466A-924F-12EF4E17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59" y="2771340"/>
            <a:ext cx="9779335" cy="3977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AAB0C-5A74-4D9D-8F1B-7F7788148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838" y="4152373"/>
            <a:ext cx="1641200" cy="21304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C3704C-95EF-477C-90D0-1349B380A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134" y="4023875"/>
            <a:ext cx="1641200" cy="21304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346D78-6BCC-423E-80D8-BA5D0F7796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045" y="3684766"/>
            <a:ext cx="1772877" cy="228949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3976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FD0AD-4146-455C-ADF7-40B1C87880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105" y="771525"/>
            <a:ext cx="7132939" cy="4152900"/>
          </a:xfrm>
        </p:spPr>
        <p:txBody>
          <a:bodyPr>
            <a:noAutofit/>
          </a:bodyPr>
          <a:lstStyle/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133" dirty="0">
                <a:latin typeface="Century Gothic" panose="020B0502020202020204" pitchFamily="34" charset="0"/>
              </a:rPr>
              <a:t>Curriculum </a:t>
            </a:r>
            <a:r>
              <a:rPr lang="en-US" sz="2133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approved by the Council board</a:t>
            </a:r>
            <a:endParaRPr lang="en-US" sz="2133" dirty="0">
              <a:latin typeface="Century Gothic" panose="020B0502020202020204" pitchFamily="34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133" dirty="0">
                <a:latin typeface="Century Gothic" panose="020B0502020202020204" pitchFamily="34" charset="0"/>
              </a:rPr>
              <a:t>Focused on the </a:t>
            </a:r>
            <a:r>
              <a:rPr lang="en-US" sz="2133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discipline of TBM</a:t>
            </a:r>
            <a:r>
              <a:rPr lang="en-US" sz="2133" dirty="0">
                <a:latin typeface="Century Gothic" panose="020B0502020202020204" pitchFamily="34" charset="0"/>
              </a:rPr>
              <a:t>, not product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133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Expands TBM adoption </a:t>
            </a:r>
            <a:r>
              <a:rPr lang="en-US" sz="2133" dirty="0">
                <a:latin typeface="Century Gothic" panose="020B0502020202020204" pitchFamily="34" charset="0"/>
              </a:rPr>
              <a:t>by leadership &amp; teams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133" b="1" dirty="0">
                <a:solidFill>
                  <a:srgbClr val="F86734"/>
                </a:solidFill>
                <a:latin typeface="Century Gothic" panose="020B0502020202020204" pitchFamily="34" charset="0"/>
              </a:rPr>
              <a:t>Public &amp; Private courses </a:t>
            </a:r>
            <a:r>
              <a:rPr lang="en-US" sz="2133" dirty="0">
                <a:latin typeface="Century Gothic" panose="020B0502020202020204" pitchFamily="34" charset="0"/>
              </a:rPr>
              <a:t>for </a:t>
            </a:r>
            <a:r>
              <a:rPr lang="en-US" sz="1800" dirty="0">
                <a:latin typeface="Century Gothic" panose="020B0502020202020204" pitchFamily="34" charset="0"/>
              </a:rPr>
              <a:t>CIO, CFO, COO, C-1, PMO, Product/Service owners, Relationship Managers, Portfolio Managers, Controllers, TBMAs </a:t>
            </a:r>
            <a:r>
              <a:rPr lang="en-US" sz="1800" dirty="0" err="1">
                <a:latin typeface="Century Gothic" panose="020B0502020202020204" pitchFamily="34" charset="0"/>
              </a:rPr>
              <a:t>etc</a:t>
            </a:r>
            <a:endParaRPr lang="en-US" sz="1800" b="1" dirty="0">
              <a:solidFill>
                <a:schemeClr val="accent4"/>
              </a:solidFill>
              <a:latin typeface="Century Gothic" panose="020B0502020202020204" pitchFamily="34" charset="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133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Builds credibility, awareness and knowledge</a:t>
            </a:r>
            <a:r>
              <a:rPr lang="en-US" sz="2133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through practical learning, discussion and examples from actual practitioners and work product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-US" sz="2133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Ties TBM to core IT and Business initiatives</a:t>
            </a:r>
            <a:r>
              <a:rPr lang="en-US" sz="2133" dirty="0">
                <a:latin typeface="Century Gothic" panose="020B0502020202020204" pitchFamily="34" charset="0"/>
              </a:rPr>
              <a:t>   </a:t>
            </a:r>
            <a:r>
              <a:rPr lang="en-US" sz="1800" dirty="0">
                <a:latin typeface="Century Gothic" panose="020B0502020202020204" pitchFamily="34" charset="0"/>
              </a:rPr>
              <a:t>(Agile, Projects-to-Products, Cloud, Merger Integration, Cost Optimization, Outsourcing)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BB2D6-28AE-49C7-AA51-185201CB48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5080" y="1066800"/>
            <a:ext cx="3403651" cy="4406003"/>
          </a:xfrm>
          <a:prstGeom prst="rect">
            <a:avLst/>
          </a:prstGeom>
          <a:ln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451F77-CA84-42CE-859A-435672CA9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325" y="5543219"/>
            <a:ext cx="3558176" cy="103065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5C629D6-7A7C-4B77-90DE-0811D54D3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080" y="0"/>
            <a:ext cx="4047257" cy="12056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Avenir LT Std 55 Roman" panose="020B0503020203020204" pitchFamily="34" charset="0"/>
              </a:rPr>
              <a:t>TBM Education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48D328-29BB-47D9-A522-48F46E0BA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851" y="-396243"/>
            <a:ext cx="4572009" cy="14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05E01-DB98-4FD4-ADE6-00341AC5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1268" y="318380"/>
            <a:ext cx="7445354" cy="1325563"/>
          </a:xfrm>
        </p:spPr>
        <p:txBody>
          <a:bodyPr/>
          <a:lstStyle/>
          <a:p>
            <a:r>
              <a:rPr lang="en-US" b="1" dirty="0">
                <a:latin typeface="Avenir LT Std 55 Roman" panose="020B0503020203020204" pitchFamily="34" charset="0"/>
              </a:rPr>
              <a:t>Join Your Community Today!</a:t>
            </a:r>
            <a:br>
              <a:rPr lang="en-US" b="1" dirty="0">
                <a:latin typeface="Avenir LT Std 55 Roman" panose="020B0503020203020204" pitchFamily="34" charset="0"/>
              </a:rPr>
            </a:br>
            <a:r>
              <a:rPr lang="en-US" sz="2000" dirty="0">
                <a:latin typeface="+mn-lt"/>
              </a:rPr>
              <a:t>(membership is free)</a:t>
            </a:r>
          </a:p>
        </p:txBody>
      </p:sp>
      <p:pic>
        <p:nvPicPr>
          <p:cNvPr id="6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8EE7867A-E6C9-4710-9332-C8B04ECA7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8"/>
          <a:stretch/>
        </p:blipFill>
        <p:spPr>
          <a:xfrm>
            <a:off x="443051" y="2114723"/>
            <a:ext cx="2634211" cy="220962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6F3C2D-1473-4EBB-8827-327208C132E9}"/>
              </a:ext>
            </a:extLst>
          </p:cNvPr>
          <p:cNvSpPr txBox="1"/>
          <p:nvPr/>
        </p:nvSpPr>
        <p:spPr>
          <a:xfrm>
            <a:off x="390525" y="1317147"/>
            <a:ext cx="2734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2"/>
                </a:solidFill>
              </a:rPr>
              <a:t>TBM Connect: The Community Platform &amp; Content Repository For Both TBM Council &amp; Apptio</a:t>
            </a:r>
          </a:p>
        </p:txBody>
      </p:sp>
      <p:pic>
        <p:nvPicPr>
          <p:cNvPr id="17" name="Picture 2" descr="June Newsletter | TBM Connect">
            <a:extLst>
              <a:ext uri="{FF2B5EF4-FFF2-40B4-BE49-F238E27FC236}">
                <a16:creationId xmlns:a16="http://schemas.microsoft.com/office/drawing/2014/main" id="{4687C642-1A67-4F4D-8C66-DC277DEE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6907" y="4603829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B92787-9573-49B2-8704-838F4D4E03F4}"/>
              </a:ext>
            </a:extLst>
          </p:cNvPr>
          <p:cNvSpPr txBox="1"/>
          <p:nvPr/>
        </p:nvSpPr>
        <p:spPr>
          <a:xfrm>
            <a:off x="4560487" y="2992219"/>
            <a:ext cx="6741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8673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WWW.TBMCOUNCIL.ORG</a:t>
            </a:r>
            <a:endParaRPr lang="en-US" sz="4400" dirty="0">
              <a:solidFill>
                <a:srgbClr val="F86734"/>
              </a:solidFill>
            </a:endParaRPr>
          </a:p>
          <a:p>
            <a:endParaRPr lang="en-US" sz="4400" dirty="0">
              <a:solidFill>
                <a:srgbClr val="F8673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30C551-48B8-468C-B561-E24258A5D33C}"/>
              </a:ext>
            </a:extLst>
          </p:cNvPr>
          <p:cNvSpPr txBox="1"/>
          <p:nvPr/>
        </p:nvSpPr>
        <p:spPr>
          <a:xfrm>
            <a:off x="1061500" y="4316055"/>
            <a:ext cx="156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86734"/>
                </a:solidFill>
              </a:rPr>
              <a:t>LIVE NOW!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A6889-8219-4B4A-BC9B-DB81CEBBEA28}"/>
              </a:ext>
            </a:extLst>
          </p:cNvPr>
          <p:cNvSpPr txBox="1"/>
          <p:nvPr/>
        </p:nvSpPr>
        <p:spPr>
          <a:xfrm>
            <a:off x="4999583" y="4956048"/>
            <a:ext cx="6154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i="1" dirty="0">
                <a:solidFill>
                  <a:schemeClr val="accent2"/>
                </a:solidFill>
              </a:rPr>
              <a:t>Individuals can register using their employer email addresses</a:t>
            </a:r>
          </a:p>
          <a:p>
            <a:pPr marL="285750" indent="-285750">
              <a:buFontTx/>
              <a:buChar char="-"/>
            </a:pPr>
            <a:r>
              <a:rPr lang="en-US" sz="1600" i="1" dirty="0">
                <a:solidFill>
                  <a:schemeClr val="accent2"/>
                </a:solidFill>
              </a:rPr>
              <a:t>Membership is free </a:t>
            </a:r>
          </a:p>
        </p:txBody>
      </p:sp>
    </p:spTree>
    <p:extLst>
      <p:ext uri="{BB962C8B-B14F-4D97-AF65-F5344CB8AC3E}">
        <p14:creationId xmlns:p14="http://schemas.microsoft.com/office/powerpoint/2010/main" val="299272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10595F-D2FA-42A7-8D8B-47B2AC48A424}"/>
              </a:ext>
            </a:extLst>
          </p:cNvPr>
          <p:cNvSpPr txBox="1"/>
          <p:nvPr/>
        </p:nvSpPr>
        <p:spPr>
          <a:xfrm>
            <a:off x="4290265" y="2598003"/>
            <a:ext cx="4339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" panose="02040604050505020304" pitchFamily="18" charset="0"/>
                <a:ea typeface="+mn-ea"/>
                <a:cs typeface="+mn-cs"/>
              </a:rPr>
              <a:t>Thank you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15885-C65B-4DB8-9BFA-503563D2788B}"/>
              </a:ext>
            </a:extLst>
          </p:cNvPr>
          <p:cNvSpPr txBox="1"/>
          <p:nvPr/>
        </p:nvSpPr>
        <p:spPr>
          <a:xfrm>
            <a:off x="3048000" y="746727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https://www.slideshare.net/Apptio/bringing-the-benefits-of-tbm-to-your-organization?next_slideshow=1</a:t>
            </a:r>
          </a:p>
        </p:txBody>
      </p:sp>
    </p:spTree>
    <p:extLst>
      <p:ext uri="{BB962C8B-B14F-4D97-AF65-F5344CB8AC3E}">
        <p14:creationId xmlns:p14="http://schemas.microsoft.com/office/powerpoint/2010/main" val="8373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40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800BDF-7200-40DF-97CA-D1171923D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-2" b="-2"/>
          <a:stretch/>
        </p:blipFill>
        <p:spPr>
          <a:xfrm>
            <a:off x="186002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81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2701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54" name="Picture 6" descr="5 Reasons You Should Attend the 2017 TBM Conference- Apptio">
            <a:extLst>
              <a:ext uri="{FF2B5EF4-FFF2-40B4-BE49-F238E27FC236}">
                <a16:creationId xmlns:a16="http://schemas.microsoft.com/office/drawing/2014/main" id="{F225C73D-212F-438C-A14D-B66266BC0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1230"/>
          <a:stretch/>
        </p:blipFill>
        <p:spPr bwMode="auto">
          <a:xfrm>
            <a:off x="20" y="3076732"/>
            <a:ext cx="479265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238059" y="0"/>
                </a:moveTo>
                <a:cubicBezTo>
                  <a:pt x="3648934" y="0"/>
                  <a:pt x="4792674" y="1143740"/>
                  <a:pt x="4792674" y="2554615"/>
                </a:cubicBezTo>
                <a:cubicBezTo>
                  <a:pt x="4792674" y="2995514"/>
                  <a:pt x="4680980" y="3410325"/>
                  <a:pt x="4484346" y="3772297"/>
                </a:cubicBezTo>
                <a:lnTo>
                  <a:pt x="4478895" y="3781268"/>
                </a:lnTo>
                <a:lnTo>
                  <a:pt x="0" y="3781268"/>
                </a:lnTo>
                <a:lnTo>
                  <a:pt x="0" y="1323391"/>
                </a:lnTo>
                <a:lnTo>
                  <a:pt x="119732" y="1126306"/>
                </a:lnTo>
                <a:cubicBezTo>
                  <a:pt x="578815" y="446774"/>
                  <a:pt x="1356262" y="0"/>
                  <a:pt x="223805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CC849-2E45-44CE-9D71-D505C814C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320" y="1817274"/>
            <a:ext cx="6752779" cy="273749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chemeClr val="accent2"/>
                </a:solidFill>
                <a:effectLst/>
              </a:rPr>
              <a:t>What is the TBM Council?</a:t>
            </a:r>
          </a:p>
          <a:p>
            <a:pPr marL="0" indent="0">
              <a:buNone/>
            </a:pPr>
            <a:endParaRPr lang="en-US" sz="1000" dirty="0">
              <a:solidFill>
                <a:schemeClr val="accent2"/>
              </a:solidFill>
              <a:effectLst>
                <a:reflection blurRad="6350" stA="50000" endA="300" endPos="50000" dist="60007" dir="5400000" sy="-100000" algn="bl" rotWithShape="0"/>
              </a:effectLst>
            </a:endParaRPr>
          </a:p>
          <a:p>
            <a:pPr marL="519113" lvl="1" indent="-285750" algn="just">
              <a:buFont typeface="Wingdings" panose="05000000000000000000" pitchFamily="2" charset="2"/>
              <a:buChar char="§"/>
            </a:pPr>
            <a:r>
              <a:rPr lang="en-US" sz="1800" dirty="0"/>
              <a:t>The TBM Council is a designated 501(c)(6) </a:t>
            </a:r>
            <a:r>
              <a:rPr lang="en-US" sz="1800" u="sng" dirty="0"/>
              <a:t>non-profit</a:t>
            </a:r>
            <a:r>
              <a:rPr lang="en-US" sz="1800" dirty="0"/>
              <a:t> professional membership and advisory organization dedicated to advancing the discipline of Technology Business Management.</a:t>
            </a:r>
          </a:p>
          <a:p>
            <a:pPr marL="233363" lvl="1" indent="0" algn="just">
              <a:buNone/>
            </a:pPr>
            <a:r>
              <a:rPr lang="en-US" sz="1000" dirty="0"/>
              <a:t> </a:t>
            </a:r>
          </a:p>
          <a:p>
            <a:pPr marL="519113" lvl="1" indent="-285750" algn="just">
              <a:buFont typeface="Wingdings" panose="05000000000000000000" pitchFamily="2" charset="2"/>
              <a:buChar char="§"/>
            </a:pPr>
            <a:r>
              <a:rPr lang="en-US" sz="1800" dirty="0"/>
              <a:t>Apptio has served as Technical Advisor to the TBM Council since its founding in 2012.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AF520B-164E-4BDE-AFBF-1E52DE7DF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3669" y="7077075"/>
            <a:ext cx="7965706" cy="2495550"/>
          </a:xfrm>
          <a:prstGeom prst="rect">
            <a:avLst/>
          </a:prstGeom>
        </p:spPr>
      </p:pic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AF6DD452-0A06-417A-9841-99CAE1230E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21" y="5378254"/>
            <a:ext cx="4366834" cy="72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32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tangle 200">
            <a:extLst>
              <a:ext uri="{FF2B5EF4-FFF2-40B4-BE49-F238E27FC236}">
                <a16:creationId xmlns:a16="http://schemas.microsoft.com/office/drawing/2014/main" id="{30AE3C52-B20B-48FC-91E5-AB22AA7B907B}"/>
              </a:ext>
            </a:extLst>
          </p:cNvPr>
          <p:cNvSpPr/>
          <p:nvPr/>
        </p:nvSpPr>
        <p:spPr>
          <a:xfrm>
            <a:off x="3276600" y="1285875"/>
            <a:ext cx="2171700" cy="1095375"/>
          </a:xfrm>
          <a:prstGeom prst="rect">
            <a:avLst/>
          </a:prstGeom>
          <a:solidFill>
            <a:srgbClr val="143758"/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3" name="Picture 2" descr="https://www.tbmcouncil.org/sites/default/files/styles/headshot/public/people/headshot-anil-cheriyan.png?itok=0hGra8eY">
            <a:extLst>
              <a:ext uri="{FF2B5EF4-FFF2-40B4-BE49-F238E27FC236}">
                <a16:creationId xmlns:a16="http://schemas.microsoft.com/office/drawing/2014/main" id="{0AC0A185-1038-44ED-BC93-27939717B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689" y="698405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4" name="Picture 4" descr="https://www.tbmcouncil.org/sites/default/files/styles/headshot/public/people/ashleypettit.png?itok=a-q5Rv2t">
            <a:extLst>
              <a:ext uri="{FF2B5EF4-FFF2-40B4-BE49-F238E27FC236}">
                <a16:creationId xmlns:a16="http://schemas.microsoft.com/office/drawing/2014/main" id="{C45F4D82-720F-402A-AE47-1AA524CF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82" y="698405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5" name="Picture 8" descr="https://www.tbmcouncil.org/sites/default/files/styles/headshot/public/people/bharat_amin_0.png?itok=zZ9YaPRi">
            <a:extLst>
              <a:ext uri="{FF2B5EF4-FFF2-40B4-BE49-F238E27FC236}">
                <a16:creationId xmlns:a16="http://schemas.microsoft.com/office/drawing/2014/main" id="{B8D895F3-D59E-4709-B8CE-F7F14E36D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908" y="698405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6" name="Picture 10" descr="Image result for Atticus Tysen">
            <a:extLst>
              <a:ext uri="{FF2B5EF4-FFF2-40B4-BE49-F238E27FC236}">
                <a16:creationId xmlns:a16="http://schemas.microsoft.com/office/drawing/2014/main" id="{BBDC3BA2-C037-47DA-BAD2-CC48EAB32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602" r="-4074" b="22776"/>
          <a:stretch/>
        </p:blipFill>
        <p:spPr bwMode="auto">
          <a:xfrm>
            <a:off x="7152875" y="698191"/>
            <a:ext cx="511526" cy="493776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7" name="Picture 12" descr="https://www.tbmcouncil.org/sites/default/files/styles/headshot/public/people/bhushan.png?itok=TOk6_Q4C">
            <a:extLst>
              <a:ext uri="{FF2B5EF4-FFF2-40B4-BE49-F238E27FC236}">
                <a16:creationId xmlns:a16="http://schemas.microsoft.com/office/drawing/2014/main" id="{9C936ED7-3233-40D2-B9D2-F95ECCB4F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91" y="698405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8" name="Picture 14" descr="https://www.tbmcouncil.org/sites/default/files/styles/headshot/public/people/carman_wenkoff.png?itok=J2NdybRt">
            <a:extLst>
              <a:ext uri="{FF2B5EF4-FFF2-40B4-BE49-F238E27FC236}">
                <a16:creationId xmlns:a16="http://schemas.microsoft.com/office/drawing/2014/main" id="{F931ED1E-C664-4E39-AAC6-F117FEC92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48" y="1854194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09" name="Picture 20" descr="https://www.tbmcouncil.org/sites/default/files/styles/headshot/public/people/ed_headshot_2017_version_1_0.jpg?itok=WyVbr4Fn">
            <a:extLst>
              <a:ext uri="{FF2B5EF4-FFF2-40B4-BE49-F238E27FC236}">
                <a16:creationId xmlns:a16="http://schemas.microsoft.com/office/drawing/2014/main" id="{6998247D-FE58-43F6-AD04-F055CD23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306" y="1854194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0" name="Picture 22" descr="https://www.tbmcouncil.org/sites/default/files/styles/headshot/public/people/diaz-bw.jpg?itok=Wz85PfDw">
            <a:extLst>
              <a:ext uri="{FF2B5EF4-FFF2-40B4-BE49-F238E27FC236}">
                <a16:creationId xmlns:a16="http://schemas.microsoft.com/office/drawing/2014/main" id="{C9F59CA6-1CE2-41D1-9882-064A6EFA3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91" y="1854194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1" name="Picture 24" descr="https://www.tbmcouncil.org/sites/default/files/styles/headshot/public/people/headshot-james-laplaine.jpg?itok=7WSF6FEO">
            <a:extLst>
              <a:ext uri="{FF2B5EF4-FFF2-40B4-BE49-F238E27FC236}">
                <a16:creationId xmlns:a16="http://schemas.microsoft.com/office/drawing/2014/main" id="{3EFED797-9138-4617-868F-3E9B8FD98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1017" y="3063384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2" name="Picture 26" descr="https://www.tbmcouncil.org/sites/default/files/styles/headshot/public/people/julia-davis-bw.png?itok=8E7iw0Nu">
            <a:extLst>
              <a:ext uri="{FF2B5EF4-FFF2-40B4-BE49-F238E27FC236}">
                <a16:creationId xmlns:a16="http://schemas.microsoft.com/office/drawing/2014/main" id="{AE33B5D0-3A54-450A-8E2F-05010FA80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33" y="3063384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3" name="Picture 28" descr="https://www.tbmcouncil.org/sites/default/files/styles/headshot/public/people/headshot-larry-godec.jpg?itok=LVSeOoiU">
            <a:extLst>
              <a:ext uri="{FF2B5EF4-FFF2-40B4-BE49-F238E27FC236}">
                <a16:creationId xmlns:a16="http://schemas.microsoft.com/office/drawing/2014/main" id="{999C3B38-64E9-43F8-B2FE-B09AA54E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020" y="3064320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4" name="Picture 30" descr="https://www.tbmcouncil.org/sites/default/files/styles/headshot/public/people/headshot-mike-brady.jpg?itok=MNTeWgE8">
            <a:extLst>
              <a:ext uri="{FF2B5EF4-FFF2-40B4-BE49-F238E27FC236}">
                <a16:creationId xmlns:a16="http://schemas.microsoft.com/office/drawing/2014/main" id="{5598B9E5-1062-4853-BC45-F93E1DC58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306" y="3063384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5" name="Picture 32" descr="https://www.tbmcouncil.org/sites/default/files/styles/headshot/public/people/phil_armstrong.png?itok=dcRa5I07">
            <a:extLst>
              <a:ext uri="{FF2B5EF4-FFF2-40B4-BE49-F238E27FC236}">
                <a16:creationId xmlns:a16="http://schemas.microsoft.com/office/drawing/2014/main" id="{1441AB95-F55E-42D1-8F38-B573CF4F1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591" y="3063384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6" name="Picture 34" descr="https://www.tbmcouncil.org/sites/default/files/styles/headshot/public/people/headshot-ralph-loura.jpg?itok=ULQ4tINq">
            <a:extLst>
              <a:ext uri="{FF2B5EF4-FFF2-40B4-BE49-F238E27FC236}">
                <a16:creationId xmlns:a16="http://schemas.microsoft.com/office/drawing/2014/main" id="{43E9E786-833A-4C7E-BCE6-A52E06110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518" y="3049503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7" name="Picture 36" descr="https://www.tbmcouncil.org/sites/default/files/styles/headshot/public/people/rhonda-gass-headshot.jpg?itok=2O1OzjcT">
            <a:extLst>
              <a:ext uri="{FF2B5EF4-FFF2-40B4-BE49-F238E27FC236}">
                <a16:creationId xmlns:a16="http://schemas.microsoft.com/office/drawing/2014/main" id="{23604809-5FC9-4282-B70D-8CBB70692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695" y="1846267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8" name="Picture 42" descr="https://www.tbmcouncil.org/sites/default/files/styles/headshot/public/people/trevor.jpg?itok=OMIoihTj">
            <a:extLst>
              <a:ext uri="{FF2B5EF4-FFF2-40B4-BE49-F238E27FC236}">
                <a16:creationId xmlns:a16="http://schemas.microsoft.com/office/drawing/2014/main" id="{615D3500-51FB-44FD-B855-031C7962F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27" y="1858062"/>
            <a:ext cx="490755" cy="490755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DE47491A-D98F-458A-8E9D-029BF38DF7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409" y="712292"/>
            <a:ext cx="489970" cy="489970"/>
          </a:xfrm>
          <a:prstGeom prst="ellipse">
            <a:avLst/>
          </a:prstGeom>
          <a:solidFill>
            <a:srgbClr val="8C8C8C"/>
          </a:solidFill>
          <a:ln w="19050" cap="rnd">
            <a:solidFill>
              <a:srgbClr val="7E848B"/>
            </a:solidFill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</p:spPr>
      </p:pic>
      <p:sp>
        <p:nvSpPr>
          <p:cNvPr id="220" name="Rectangle 219">
            <a:extLst>
              <a:ext uri="{FF2B5EF4-FFF2-40B4-BE49-F238E27FC236}">
                <a16:creationId xmlns:a16="http://schemas.microsoft.com/office/drawing/2014/main" id="{6BE1D915-1986-4373-9260-5FEA4861A853}"/>
              </a:ext>
            </a:extLst>
          </p:cNvPr>
          <p:cNvSpPr/>
          <p:nvPr/>
        </p:nvSpPr>
        <p:spPr>
          <a:xfrm>
            <a:off x="4683515" y="1203207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Anil Cheriyan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EVP &amp; CIO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D5FF8019-D58C-4392-B7F7-EA72D57D83A2}"/>
              </a:ext>
            </a:extLst>
          </p:cNvPr>
          <p:cNvSpPr/>
          <p:nvPr/>
        </p:nvSpPr>
        <p:spPr>
          <a:xfrm>
            <a:off x="5819608" y="1207230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Ashley Pettit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SVP, IT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3AF834A6-D576-424D-8AA3-687E6DB2FF8A}"/>
              </a:ext>
            </a:extLst>
          </p:cNvPr>
          <p:cNvSpPr/>
          <p:nvPr/>
        </p:nvSpPr>
        <p:spPr>
          <a:xfrm>
            <a:off x="6966086" y="1207230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Atticus </a:t>
            </a:r>
            <a:r>
              <a:rPr lang="en-US" sz="800" b="1" dirty="0" err="1">
                <a:solidFill>
                  <a:prstClr val="white"/>
                </a:solidFill>
                <a:cs typeface="Arial" panose="020B0604020202020204" pitchFamily="34" charset="0"/>
              </a:rPr>
              <a:t>Tysen</a:t>
            </a:r>
            <a:endParaRPr lang="en-US" sz="8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SVP, CIO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E2597CA-8CEA-4CD1-B604-0AE9DBE66EEB}"/>
              </a:ext>
            </a:extLst>
          </p:cNvPr>
          <p:cNvSpPr/>
          <p:nvPr/>
        </p:nvSpPr>
        <p:spPr>
          <a:xfrm>
            <a:off x="8102180" y="1207230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Bharat Amin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VP, CIO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5E57206D-8361-498C-85A3-B235090649A4}"/>
              </a:ext>
            </a:extLst>
          </p:cNvPr>
          <p:cNvSpPr/>
          <p:nvPr/>
        </p:nvSpPr>
        <p:spPr>
          <a:xfrm>
            <a:off x="9249796" y="1207230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Bhushan Ivaturi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CIO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160E960C-E360-494F-A8C2-38E2622F8B24}"/>
              </a:ext>
            </a:extLst>
          </p:cNvPr>
          <p:cNvSpPr/>
          <p:nvPr/>
        </p:nvSpPr>
        <p:spPr>
          <a:xfrm>
            <a:off x="4683515" y="2358996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Carman Wenkoff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EVP &amp; CIO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5E8238AE-8AEE-48D7-9AE6-98D52C3F7679}"/>
              </a:ext>
            </a:extLst>
          </p:cNvPr>
          <p:cNvSpPr/>
          <p:nvPr/>
        </p:nvSpPr>
        <p:spPr>
          <a:xfrm>
            <a:off x="8102180" y="2358995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Ed McLaughlin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President, Ops &amp; Tech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9888416D-B553-4F18-A0A8-02AD1D2BF621}"/>
              </a:ext>
            </a:extLst>
          </p:cNvPr>
          <p:cNvSpPr/>
          <p:nvPr/>
        </p:nvSpPr>
        <p:spPr>
          <a:xfrm>
            <a:off x="9249796" y="2358996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Guillermo Diaz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SVP &amp; CIO, IT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EF93F7A3-3207-4383-A7BF-2AB82EFAF395}"/>
              </a:ext>
            </a:extLst>
          </p:cNvPr>
          <p:cNvSpPr/>
          <p:nvPr/>
        </p:nvSpPr>
        <p:spPr>
          <a:xfrm>
            <a:off x="10357084" y="3566866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James LaPlaine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CTO</a:t>
            </a: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2303136A-594C-4A1C-817E-8AF25DDBB042}"/>
              </a:ext>
            </a:extLst>
          </p:cNvPr>
          <p:cNvSpPr/>
          <p:nvPr/>
        </p:nvSpPr>
        <p:spPr>
          <a:xfrm>
            <a:off x="5819608" y="3566867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Julia Davis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SVP &amp; CIO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E3AE7135-5D87-4F11-8520-38538C8296A2}"/>
              </a:ext>
            </a:extLst>
          </p:cNvPr>
          <p:cNvSpPr/>
          <p:nvPr/>
        </p:nvSpPr>
        <p:spPr>
          <a:xfrm>
            <a:off x="6966086" y="3566867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Larry Godec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SVP &amp; CIO</a:t>
            </a: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A19E9A40-D5C9-4F93-8FBE-390E58F1D76A}"/>
              </a:ext>
            </a:extLst>
          </p:cNvPr>
          <p:cNvSpPr/>
          <p:nvPr/>
        </p:nvSpPr>
        <p:spPr>
          <a:xfrm>
            <a:off x="8102180" y="3566867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Mike Brady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Global CTO</a:t>
            </a: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95BADD4B-E847-4930-869A-F6557F2AA04C}"/>
              </a:ext>
            </a:extLst>
          </p:cNvPr>
          <p:cNvSpPr/>
          <p:nvPr/>
        </p:nvSpPr>
        <p:spPr>
          <a:xfrm>
            <a:off x="9249796" y="3566866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Phil Armstrong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EVP &amp; Global CIO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7209E670-AF32-4624-A95C-674E5DB0C25C}"/>
              </a:ext>
            </a:extLst>
          </p:cNvPr>
          <p:cNvSpPr/>
          <p:nvPr/>
        </p:nvSpPr>
        <p:spPr>
          <a:xfrm>
            <a:off x="4681585" y="3562962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Ralph Loura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Global CTO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3574E329-4830-4E54-A766-F0DD86EF2040}"/>
              </a:ext>
            </a:extLst>
          </p:cNvPr>
          <p:cNvSpPr/>
          <p:nvPr/>
        </p:nvSpPr>
        <p:spPr>
          <a:xfrm>
            <a:off x="10357373" y="2359726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Rhonda Gass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VP &amp; CIO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000C5221-418D-4E49-BAB0-63363A5F3574}"/>
              </a:ext>
            </a:extLst>
          </p:cNvPr>
          <p:cNvSpPr/>
          <p:nvPr/>
        </p:nvSpPr>
        <p:spPr>
          <a:xfrm>
            <a:off x="10357084" y="1225750"/>
            <a:ext cx="8786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Scott </a:t>
            </a:r>
            <a:r>
              <a:rPr lang="en-US" sz="800" b="1" dirty="0" err="1">
                <a:solidFill>
                  <a:prstClr val="white"/>
                </a:solidFill>
                <a:cs typeface="Arial" panose="020B0604020202020204" pitchFamily="34" charset="0"/>
              </a:rPr>
              <a:t>Spradley</a:t>
            </a:r>
            <a:endParaRPr lang="en-US" sz="8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CTO</a:t>
            </a: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7962051C-6582-4F22-90A6-B54093E5E114}"/>
              </a:ext>
            </a:extLst>
          </p:cNvPr>
          <p:cNvSpPr/>
          <p:nvPr/>
        </p:nvSpPr>
        <p:spPr>
          <a:xfrm>
            <a:off x="5901795" y="2377188"/>
            <a:ext cx="734417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Trevor Schulze</a:t>
            </a: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CIO</a:t>
            </a:r>
          </a:p>
        </p:txBody>
      </p:sp>
      <p:pic>
        <p:nvPicPr>
          <p:cNvPr id="237" name="Picture 44" descr="https://custom.cvent.com/C45F76969BD5424097F84B34A4216514/pix/3780f31f43144006859bdfbc4eca5d28.png">
            <a:extLst>
              <a:ext uri="{FF2B5EF4-FFF2-40B4-BE49-F238E27FC236}">
                <a16:creationId xmlns:a16="http://schemas.microsoft.com/office/drawing/2014/main" id="{D2F16E36-D980-4868-9828-7F655D364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670" y="1445225"/>
            <a:ext cx="310913" cy="19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" name="Picture 46" descr="https://custom.cvent.com/C45F76969BD5424097F84B34A4216514/pix/bc383e038c20417f9626f336da105240.png">
            <a:extLst>
              <a:ext uri="{FF2B5EF4-FFF2-40B4-BE49-F238E27FC236}">
                <a16:creationId xmlns:a16="http://schemas.microsoft.com/office/drawing/2014/main" id="{24A6221B-D068-498F-B263-B56327673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24" y="1409075"/>
            <a:ext cx="569673" cy="2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9" name="Picture 48" descr="https://custom.cvent.com/C45F76969BD5424097F84B34A4216514/pix/5f0272656a6a49279120a5eaad50fd6d.png">
            <a:extLst>
              <a:ext uri="{FF2B5EF4-FFF2-40B4-BE49-F238E27FC236}">
                <a16:creationId xmlns:a16="http://schemas.microsoft.com/office/drawing/2014/main" id="{1FAFF3A6-C15E-4B7C-AEBB-1C8E627AF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558" y="1472256"/>
            <a:ext cx="386757" cy="1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50" descr="https://custom.cvent.com/C45F76969BD5424097F84B34A4216514/pix/8dcbdc733c724641b502148c658b9424.png">
            <a:extLst>
              <a:ext uri="{FF2B5EF4-FFF2-40B4-BE49-F238E27FC236}">
                <a16:creationId xmlns:a16="http://schemas.microsoft.com/office/drawing/2014/main" id="{933BF4EF-8962-4FED-A4F2-D2E4FC512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384" y="1445224"/>
            <a:ext cx="494480" cy="23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1" name="Picture 52" descr="https://custom.cvent.com/C45F76969BD5424097F84B34A4216514/pix/5e65c0a4f7234290a0fb21b405bf0438.png">
            <a:extLst>
              <a:ext uri="{FF2B5EF4-FFF2-40B4-BE49-F238E27FC236}">
                <a16:creationId xmlns:a16="http://schemas.microsoft.com/office/drawing/2014/main" id="{CFC35F9F-B754-41D1-9882-F4EBF9C33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847" y="1441972"/>
            <a:ext cx="502967" cy="21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2" name="Picture 54" descr="https://custom.cvent.com/C45F76969BD5424097F84B34A4216514/pix/6d9f0e934b544e3bac4eb50151507e9b.png">
            <a:extLst>
              <a:ext uri="{FF2B5EF4-FFF2-40B4-BE49-F238E27FC236}">
                <a16:creationId xmlns:a16="http://schemas.microsoft.com/office/drawing/2014/main" id="{9EEB1802-3D48-4AAD-BFB5-F1760D46C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954" y="2573119"/>
            <a:ext cx="604153" cy="25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" name="Picture 60" descr="https://custom.cvent.com/C45F76969BD5424097F84B34A4216514/pix/bbab3e6620ce4e5498af3b57914df08a.png">
            <a:extLst>
              <a:ext uri="{FF2B5EF4-FFF2-40B4-BE49-F238E27FC236}">
                <a16:creationId xmlns:a16="http://schemas.microsoft.com/office/drawing/2014/main" id="{DEF1C27A-0D88-4FD5-81FA-EB077410C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121" y="2609407"/>
            <a:ext cx="304800" cy="24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4" name="Picture 62" descr="https://custom.cvent.com/C45F76969BD5424097F84B34A4216514/pix/7cfa7ac7a3cd4e34bff19a87c2799029.png">
            <a:extLst>
              <a:ext uri="{FF2B5EF4-FFF2-40B4-BE49-F238E27FC236}">
                <a16:creationId xmlns:a16="http://schemas.microsoft.com/office/drawing/2014/main" id="{1246E6F9-F0A3-4044-AA93-B65417E8D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685" y="2609407"/>
            <a:ext cx="260564" cy="19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" name="Picture 64" descr="https://custom.cvent.com/C45F76969BD5424097F84B34A4216514/pix/44c1d286451d4ebd8f10e26c60b49b93.png">
            <a:extLst>
              <a:ext uri="{FF2B5EF4-FFF2-40B4-BE49-F238E27FC236}">
                <a16:creationId xmlns:a16="http://schemas.microsoft.com/office/drawing/2014/main" id="{9D31AA08-01DD-47FA-9CD9-4B78602EF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417" y="3828615"/>
            <a:ext cx="165423" cy="16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Picture 66" descr="https://custom.cvent.com/C45F76969BD5424097F84B34A4216514/pix/c348e581ce45400bb5fcb93c2c1ac035.png">
            <a:extLst>
              <a:ext uri="{FF2B5EF4-FFF2-40B4-BE49-F238E27FC236}">
                <a16:creationId xmlns:a16="http://schemas.microsoft.com/office/drawing/2014/main" id="{C0D5EF52-5E06-40FF-A919-5750F5DD0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855" y="3805015"/>
            <a:ext cx="427793" cy="23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" name="Picture 68" descr="https://custom.cvent.com/C45F76969BD5424097F84B34A4216514/pix/4303bdd4a25a4ecb8c0440771c8f676d.png">
            <a:extLst>
              <a:ext uri="{FF2B5EF4-FFF2-40B4-BE49-F238E27FC236}">
                <a16:creationId xmlns:a16="http://schemas.microsoft.com/office/drawing/2014/main" id="{8DC60660-4D16-4D6A-BB69-D4D068A64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harpenSoften amount="10000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882" y="3787619"/>
            <a:ext cx="546109" cy="24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8" name="Picture 70" descr="https://custom.cvent.com/C45F76969BD5424097F84B34A4216514/pix/114fa7ebda6548e08cdc24032a053115.png">
            <a:extLst>
              <a:ext uri="{FF2B5EF4-FFF2-40B4-BE49-F238E27FC236}">
                <a16:creationId xmlns:a16="http://schemas.microsoft.com/office/drawing/2014/main" id="{FCAC6B60-B0B2-4396-8DAF-6FDB8EA7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455" y="3825785"/>
            <a:ext cx="294441" cy="1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9" name="Picture 72" descr="https://custom.cvent.com/C45F76969BD5424097F84B34A4216514/pix/7497fd34af4c440d9cef3e0567be42d0.png">
            <a:extLst>
              <a:ext uri="{FF2B5EF4-FFF2-40B4-BE49-F238E27FC236}">
                <a16:creationId xmlns:a16="http://schemas.microsoft.com/office/drawing/2014/main" id="{D7B7D23A-1438-47B0-9429-2319A5000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071" y="3850175"/>
            <a:ext cx="480517" cy="1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0" name="Picture 74" descr="https://custom.cvent.com/C45F76969BD5424097F84B34A4216514/pix/a84fa4e74ef541fd938e15fa0d7cdaaf.png">
            <a:extLst>
              <a:ext uri="{FF2B5EF4-FFF2-40B4-BE49-F238E27FC236}">
                <a16:creationId xmlns:a16="http://schemas.microsoft.com/office/drawing/2014/main" id="{03BF2E26-B26C-405E-9F71-AF65CFCA6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9" b="16437"/>
          <a:stretch/>
        </p:blipFill>
        <p:spPr bwMode="auto">
          <a:xfrm>
            <a:off x="4841967" y="3849499"/>
            <a:ext cx="563880" cy="11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" name="Picture 76" descr="https://custom.cvent.com/C45F76969BD5424097F84B34A4216514/pix/ae2a4629a6eb4b75a3f5a85b268bfc7d.png">
            <a:extLst>
              <a:ext uri="{FF2B5EF4-FFF2-40B4-BE49-F238E27FC236}">
                <a16:creationId xmlns:a16="http://schemas.microsoft.com/office/drawing/2014/main" id="{0966A7F3-BA3F-4CAA-B4D0-1AED752F8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867" y="2607413"/>
            <a:ext cx="531929" cy="22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" name="Picture 251" descr="https://custom.cvent.com/C45F76969BD5424097F84B34A4216514/pix/d1bb7935af1a45c5b75e1be1e529fa4b.png">
            <a:extLst>
              <a:ext uri="{FF2B5EF4-FFF2-40B4-BE49-F238E27FC236}">
                <a16:creationId xmlns:a16="http://schemas.microsoft.com/office/drawing/2014/main" id="{9B086954-E73F-49E5-9CCB-BCB0FEFD7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797" y="1492249"/>
            <a:ext cx="316276" cy="19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3" name="Picture 82" descr="https://custom.cvent.com/C45F76969BD5424097F84B34A4216514/pix/4d8026730661468dabc0745f6ded69d2.png">
            <a:extLst>
              <a:ext uri="{FF2B5EF4-FFF2-40B4-BE49-F238E27FC236}">
                <a16:creationId xmlns:a16="http://schemas.microsoft.com/office/drawing/2014/main" id="{D50D0FA8-4433-4EF1-8D95-E06C10A2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663" y="2602179"/>
            <a:ext cx="450668" cy="181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4" name="Title 3">
            <a:extLst>
              <a:ext uri="{FF2B5EF4-FFF2-40B4-BE49-F238E27FC236}">
                <a16:creationId xmlns:a16="http://schemas.microsoft.com/office/drawing/2014/main" id="{F2439551-005A-48EE-8393-988A444BA2DB}"/>
              </a:ext>
            </a:extLst>
          </p:cNvPr>
          <p:cNvSpPr txBox="1">
            <a:spLocks/>
          </p:cNvSpPr>
          <p:nvPr/>
        </p:nvSpPr>
        <p:spPr>
          <a:xfrm>
            <a:off x="418078" y="1203754"/>
            <a:ext cx="2483167" cy="732780"/>
          </a:xfrm>
          <a:prstGeom prst="rect">
            <a:avLst/>
          </a:prstGeom>
        </p:spPr>
        <p:txBody>
          <a:bodyPr vert="horz" lIns="0" tIns="60912" rIns="0" bIns="60912" rtlCol="0" anchor="ctr" anchorCtr="0">
            <a:noAutofit/>
          </a:bodyPr>
          <a:lstStyle>
            <a:lvl1pPr algn="ctr" defTabSz="1218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300" b="0" kern="1200" cap="none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8247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Board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of Directors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255" name="object 54">
            <a:extLst>
              <a:ext uri="{FF2B5EF4-FFF2-40B4-BE49-F238E27FC236}">
                <a16:creationId xmlns:a16="http://schemas.microsoft.com/office/drawing/2014/main" id="{DE783C57-44A7-4E38-AB80-215001BB1C4D}"/>
              </a:ext>
            </a:extLst>
          </p:cNvPr>
          <p:cNvSpPr txBox="1"/>
          <p:nvPr/>
        </p:nvSpPr>
        <p:spPr>
          <a:xfrm>
            <a:off x="473708" y="2076125"/>
            <a:ext cx="921883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30" defTabSz="685800">
              <a:defRPr/>
            </a:pPr>
            <a:r>
              <a:rPr lang="en-US" sz="700" b="1" spc="56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</a:t>
            </a:r>
            <a:endParaRPr sz="7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6" name="object 59">
            <a:extLst>
              <a:ext uri="{FF2B5EF4-FFF2-40B4-BE49-F238E27FC236}">
                <a16:creationId xmlns:a16="http://schemas.microsoft.com/office/drawing/2014/main" id="{57B78448-0352-435E-8D48-5D012563FD2C}"/>
              </a:ext>
            </a:extLst>
          </p:cNvPr>
          <p:cNvSpPr txBox="1"/>
          <p:nvPr/>
        </p:nvSpPr>
        <p:spPr>
          <a:xfrm>
            <a:off x="473708" y="2228526"/>
            <a:ext cx="3025237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30" defTabSz="685800">
              <a:defRPr/>
            </a:pPr>
            <a:r>
              <a:rPr lang="en-US" sz="1600" b="1" dirty="0">
                <a:solidFill>
                  <a:srgbClr val="00ACC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non-profit organization dedicated to advancing the discipline of managing the business of IT</a:t>
            </a:r>
          </a:p>
        </p:txBody>
      </p:sp>
      <p:cxnSp>
        <p:nvCxnSpPr>
          <p:cNvPr id="257" name="Straight Connector 256">
            <a:extLst>
              <a:ext uri="{FF2B5EF4-FFF2-40B4-BE49-F238E27FC236}">
                <a16:creationId xmlns:a16="http://schemas.microsoft.com/office/drawing/2014/main" id="{52033D56-E274-4813-8E21-B18A88D6755D}"/>
              </a:ext>
            </a:extLst>
          </p:cNvPr>
          <p:cNvCxnSpPr>
            <a:cxnSpLocks/>
          </p:cNvCxnSpPr>
          <p:nvPr/>
        </p:nvCxnSpPr>
        <p:spPr>
          <a:xfrm>
            <a:off x="473708" y="1917391"/>
            <a:ext cx="3025237" cy="19143"/>
          </a:xfrm>
          <a:prstGeom prst="line">
            <a:avLst/>
          </a:prstGeom>
          <a:noFill/>
          <a:ln w="15875" cap="flat" cmpd="sng" algn="ctr">
            <a:solidFill>
              <a:srgbClr val="01ACC7"/>
            </a:solidFill>
            <a:prstDash val="sysDot"/>
            <a:miter lim="800000"/>
          </a:ln>
          <a:effectLst/>
        </p:spPr>
      </p:cxnSp>
      <p:cxnSp>
        <p:nvCxnSpPr>
          <p:cNvPr id="258" name="Straight Connector 257">
            <a:extLst>
              <a:ext uri="{FF2B5EF4-FFF2-40B4-BE49-F238E27FC236}">
                <a16:creationId xmlns:a16="http://schemas.microsoft.com/office/drawing/2014/main" id="{9BB829B5-902A-4619-8A1E-238674ABBBAB}"/>
              </a:ext>
            </a:extLst>
          </p:cNvPr>
          <p:cNvCxnSpPr>
            <a:cxnSpLocks/>
          </p:cNvCxnSpPr>
          <p:nvPr/>
        </p:nvCxnSpPr>
        <p:spPr>
          <a:xfrm>
            <a:off x="465932" y="3201681"/>
            <a:ext cx="3033013" cy="0"/>
          </a:xfrm>
          <a:prstGeom prst="line">
            <a:avLst/>
          </a:prstGeom>
          <a:noFill/>
          <a:ln w="15875" cap="flat" cmpd="sng" algn="ctr">
            <a:solidFill>
              <a:srgbClr val="01ACC7"/>
            </a:solidFill>
            <a:prstDash val="sysDot"/>
            <a:miter lim="800000"/>
          </a:ln>
          <a:effectLst/>
        </p:spPr>
      </p:cxnSp>
      <p:sp>
        <p:nvSpPr>
          <p:cNvPr id="259" name="Title 1">
            <a:extLst>
              <a:ext uri="{FF2B5EF4-FFF2-40B4-BE49-F238E27FC236}">
                <a16:creationId xmlns:a16="http://schemas.microsoft.com/office/drawing/2014/main" id="{B3D889B4-2E89-47C4-A937-676D07186A26}"/>
              </a:ext>
            </a:extLst>
          </p:cNvPr>
          <p:cNvSpPr txBox="1">
            <a:spLocks/>
          </p:cNvSpPr>
          <p:nvPr/>
        </p:nvSpPr>
        <p:spPr>
          <a:xfrm>
            <a:off x="9052800" y="4548477"/>
            <a:ext cx="2337887" cy="583493"/>
          </a:xfrm>
          <a:prstGeom prst="rect">
            <a:avLst/>
          </a:prstGeom>
        </p:spPr>
        <p:txBody>
          <a:bodyPr vert="horz" wrap="square" lIns="91440" tIns="91440" rIns="91440" bIns="91440" rtlCol="0" anchor="ctr">
            <a:spAutoFit/>
          </a:bodyPr>
          <a:lstStyle>
            <a:lvl1pPr algn="l" defTabSz="121827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300" b="0" kern="1200" cap="none" baseline="0">
                <a:solidFill>
                  <a:schemeClr val="tx1"/>
                </a:solidFill>
                <a:latin typeface="Titillium Lt" panose="00000400000000000000" pitchFamily="50" charset="0"/>
                <a:ea typeface="+mj-ea"/>
                <a:cs typeface="+mj-cs"/>
              </a:defRPr>
            </a:lvl1pPr>
          </a:lstStyle>
          <a:p>
            <a:pPr defTabSz="1218247">
              <a:defRPr/>
            </a:pPr>
            <a:r>
              <a:rPr lang="en-US" sz="1600" b="1" dirty="0">
                <a:solidFill>
                  <a:srgbClr val="FF661C"/>
                </a:solidFill>
                <a:latin typeface="Calibri" panose="020F0502020204030204"/>
              </a:rPr>
              <a:t>EMEA Regional   Executive Advisory Board</a:t>
            </a:r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83054A1A-8AC1-4C43-8534-DD4083B7365F}"/>
              </a:ext>
            </a:extLst>
          </p:cNvPr>
          <p:cNvCxnSpPr>
            <a:cxnSpLocks/>
          </p:cNvCxnSpPr>
          <p:nvPr/>
        </p:nvCxnSpPr>
        <p:spPr>
          <a:xfrm>
            <a:off x="4573433" y="4161294"/>
            <a:ext cx="6783981" cy="0"/>
          </a:xfrm>
          <a:prstGeom prst="line">
            <a:avLst/>
          </a:prstGeom>
          <a:noFill/>
          <a:ln w="3175" cap="flat" cmpd="sng" algn="ctr">
            <a:solidFill>
              <a:srgbClr val="FF661C"/>
            </a:solidFill>
            <a:prstDash val="dash"/>
            <a:miter lim="800000"/>
          </a:ln>
          <a:effectLst/>
        </p:spPr>
      </p:cxnSp>
      <p:sp>
        <p:nvSpPr>
          <p:cNvPr id="261" name="TextBox 260">
            <a:extLst>
              <a:ext uri="{FF2B5EF4-FFF2-40B4-BE49-F238E27FC236}">
                <a16:creationId xmlns:a16="http://schemas.microsoft.com/office/drawing/2014/main" id="{1510275A-9A84-4B0C-A1F0-474E3D98BDD2}"/>
              </a:ext>
            </a:extLst>
          </p:cNvPr>
          <p:cNvSpPr txBox="1"/>
          <p:nvPr/>
        </p:nvSpPr>
        <p:spPr>
          <a:xfrm>
            <a:off x="7105921" y="2384203"/>
            <a:ext cx="53059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" b="1" dirty="0">
                <a:solidFill>
                  <a:srgbClr val="FFFFFF"/>
                </a:solidFill>
                <a:latin typeface="Avenir Book" panose="02000503020000020003" pitchFamily="2" charset="0"/>
                <a:ea typeface="Lato" panose="020F0502020204030203" pitchFamily="34" charset="0"/>
                <a:cs typeface="Lato" panose="020F0502020204030203" pitchFamily="34" charset="0"/>
              </a:rPr>
              <a:t>Eileen Baines</a:t>
            </a:r>
            <a:br>
              <a:rPr lang="en-US" sz="700" b="1" dirty="0">
                <a:solidFill>
                  <a:srgbClr val="FFFFFF"/>
                </a:solidFill>
                <a:latin typeface="Avenir Book" panose="02000503020000020003" pitchFamily="2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700" dirty="0">
                <a:solidFill>
                  <a:srgbClr val="FFFFFF"/>
                </a:solidFill>
                <a:latin typeface="Avenir Book" panose="02000503020000020003" pitchFamily="2" charset="0"/>
                <a:ea typeface="Lato" panose="020F0502020204030203" pitchFamily="34" charset="0"/>
                <a:cs typeface="Lato" panose="020F0502020204030203" pitchFamily="34" charset="0"/>
              </a:rPr>
              <a:t> SVP</a:t>
            </a:r>
            <a:r>
              <a:rPr lang="en-US" sz="700" b="1" dirty="0">
                <a:solidFill>
                  <a:srgbClr val="FFFFFF"/>
                </a:solidFill>
                <a:latin typeface="Avenir Book" panose="02000503020000020003" pitchFamily="2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700" dirty="0">
                <a:solidFill>
                  <a:srgbClr val="FFFFFF"/>
                </a:solidFill>
                <a:latin typeface="Avenir Book" panose="02000503020000020003" pitchFamily="2" charset="0"/>
                <a:ea typeface="Lato" panose="020F0502020204030203" pitchFamily="34" charset="0"/>
                <a:cs typeface="Lato" panose="020F0502020204030203" pitchFamily="34" charset="0"/>
              </a:rPr>
              <a:t>CIO</a:t>
            </a:r>
          </a:p>
        </p:txBody>
      </p:sp>
      <p:sp>
        <p:nvSpPr>
          <p:cNvPr id="262" name="Oval 261">
            <a:extLst>
              <a:ext uri="{FF2B5EF4-FFF2-40B4-BE49-F238E27FC236}">
                <a16:creationId xmlns:a16="http://schemas.microsoft.com/office/drawing/2014/main" id="{A58D85F4-8414-47B0-9A4E-8FEE7B67563D}"/>
              </a:ext>
            </a:extLst>
          </p:cNvPr>
          <p:cNvSpPr/>
          <p:nvPr/>
        </p:nvSpPr>
        <p:spPr>
          <a:xfrm>
            <a:off x="7122058" y="1853418"/>
            <a:ext cx="528717" cy="525503"/>
          </a:xfrm>
          <a:prstGeom prst="ellipse">
            <a:avLst/>
          </a:prstGeom>
          <a:blipFill>
            <a:blip r:embed="rId41"/>
            <a:stretch>
              <a:fillRect/>
            </a:stretch>
          </a:blipFill>
          <a:ln w="6350" cap="rnd" cmpd="sng" algn="ctr">
            <a:solidFill>
              <a:srgbClr val="D2D1D2">
                <a:lumMod val="90000"/>
              </a:srgbClr>
            </a:solidFill>
            <a:prstDash val="solid"/>
            <a:round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" b="0" i="0" u="none" strike="noStrike" kern="0" cap="none" spc="0" normalizeH="0" baseline="0" noProof="0" dirty="0">
              <a:ln>
                <a:noFill/>
              </a:ln>
              <a:solidFill>
                <a:srgbClr val="0A263C"/>
              </a:solidFill>
              <a:effectLst/>
              <a:uLnTx/>
              <a:uFillTx/>
              <a:latin typeface="Avenir Book" panose="02000503020000020003" pitchFamily="2" charset="0"/>
              <a:ea typeface="+mn-ea"/>
              <a:cs typeface="+mn-cs"/>
            </a:endParaRPr>
          </a:p>
        </p:txBody>
      </p:sp>
      <p:pic>
        <p:nvPicPr>
          <p:cNvPr id="263" name="cobank">
            <a:extLst>
              <a:ext uri="{FF2B5EF4-FFF2-40B4-BE49-F238E27FC236}">
                <a16:creationId xmlns:a16="http://schemas.microsoft.com/office/drawing/2014/main" id="{3DADB2B2-E196-4508-9BFA-036240BE95B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5921" y="2622054"/>
            <a:ext cx="528717" cy="132731"/>
          </a:xfrm>
          <a:prstGeom prst="rect">
            <a:avLst/>
          </a:prstGeom>
        </p:spPr>
      </p:pic>
      <p:pic>
        <p:nvPicPr>
          <p:cNvPr id="264" name="Picture 263">
            <a:extLst>
              <a:ext uri="{FF2B5EF4-FFF2-40B4-BE49-F238E27FC236}">
                <a16:creationId xmlns:a16="http://schemas.microsoft.com/office/drawing/2014/main" id="{7DE54635-9CED-4A43-BEB7-DB5B24408862}"/>
              </a:ext>
            </a:extLst>
          </p:cNvPr>
          <p:cNvPicPr>
            <a:picLocks noChangeAspect="1"/>
          </p:cNvPicPr>
          <p:nvPr/>
        </p:nvPicPr>
        <p:blipFill rotWithShape="1">
          <a:blip r:embed="rId44">
            <a:grayscl/>
          </a:blip>
          <a:srcRect l="4450" t="7345" r="6329" b="11092"/>
          <a:stretch/>
        </p:blipFill>
        <p:spPr>
          <a:xfrm>
            <a:off x="5923572" y="4328863"/>
            <a:ext cx="536172" cy="519778"/>
          </a:xfrm>
          <a:prstGeom prst="ellipse">
            <a:avLst/>
          </a:prstGeom>
          <a:ln w="12700" cap="rnd">
            <a:solidFill>
              <a:sysClr val="window" lastClr="FFFFFF">
                <a:lumMod val="65000"/>
              </a:sys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5" name="Rectangle 264">
            <a:extLst>
              <a:ext uri="{FF2B5EF4-FFF2-40B4-BE49-F238E27FC236}">
                <a16:creationId xmlns:a16="http://schemas.microsoft.com/office/drawing/2014/main" id="{0425B7BA-05EB-4940-BE71-032A86B90510}"/>
              </a:ext>
            </a:extLst>
          </p:cNvPr>
          <p:cNvSpPr/>
          <p:nvPr/>
        </p:nvSpPr>
        <p:spPr>
          <a:xfrm>
            <a:off x="5655107" y="4886216"/>
            <a:ext cx="102396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 err="1">
                <a:solidFill>
                  <a:prstClr val="white"/>
                </a:solidFill>
                <a:cs typeface="Arial" panose="020B0604020202020204" pitchFamily="34" charset="0"/>
              </a:rPr>
              <a:t>Hillevi</a:t>
            </a: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800" b="1" dirty="0" err="1">
                <a:solidFill>
                  <a:prstClr val="white"/>
                </a:solidFill>
                <a:cs typeface="Arial" panose="020B0604020202020204" pitchFamily="34" charset="0"/>
              </a:rPr>
              <a:t>Agranius</a:t>
            </a:r>
            <a:endParaRPr lang="en-US" sz="8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Group CIO</a:t>
            </a:r>
          </a:p>
        </p:txBody>
      </p:sp>
      <p:pic>
        <p:nvPicPr>
          <p:cNvPr id="266" name="Picture 265">
            <a:extLst>
              <a:ext uri="{FF2B5EF4-FFF2-40B4-BE49-F238E27FC236}">
                <a16:creationId xmlns:a16="http://schemas.microsoft.com/office/drawing/2014/main" id="{DE1F3E93-D412-4800-BAB6-C38D44F896E8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0503" y="5241608"/>
            <a:ext cx="525081" cy="102329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F09F8D2A-74F7-49CB-B39C-BECC8C98D325}"/>
              </a:ext>
            </a:extLst>
          </p:cNvPr>
          <p:cNvSpPr/>
          <p:nvPr/>
        </p:nvSpPr>
        <p:spPr>
          <a:xfrm>
            <a:off x="6859801" y="4870187"/>
            <a:ext cx="102396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cs typeface="Arial" panose="020B0604020202020204" pitchFamily="34" charset="0"/>
              </a:rPr>
              <a:t>Nik </a:t>
            </a:r>
            <a:r>
              <a:rPr lang="en-US" sz="800" b="1" dirty="0" err="1">
                <a:solidFill>
                  <a:prstClr val="white"/>
                </a:solidFill>
                <a:cs typeface="Arial" panose="020B0604020202020204" pitchFamily="34" charset="0"/>
              </a:rPr>
              <a:t>Puri</a:t>
            </a:r>
            <a:endParaRPr lang="en-US" sz="800" b="1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600" dirty="0">
                <a:solidFill>
                  <a:prstClr val="white"/>
                </a:solidFill>
                <a:cs typeface="Arial" panose="020B0604020202020204" pitchFamily="34" charset="0"/>
              </a:rPr>
              <a:t>SVP of IT, International</a:t>
            </a:r>
          </a:p>
        </p:txBody>
      </p:sp>
      <p:pic>
        <p:nvPicPr>
          <p:cNvPr id="268" name="Picture 267">
            <a:extLst>
              <a:ext uri="{FF2B5EF4-FFF2-40B4-BE49-F238E27FC236}">
                <a16:creationId xmlns:a16="http://schemas.microsoft.com/office/drawing/2014/main" id="{E21AA002-3918-4BA2-80B6-F28427F05342}"/>
              </a:ext>
            </a:extLst>
          </p:cNvPr>
          <p:cNvPicPr>
            <a:picLocks noChangeAspect="1"/>
          </p:cNvPicPr>
          <p:nvPr/>
        </p:nvPicPr>
        <p:blipFill>
          <a:blip r:embed="rId47">
            <a:grayscl/>
          </a:blip>
          <a:stretch>
            <a:fillRect/>
          </a:stretch>
        </p:blipFill>
        <p:spPr>
          <a:xfrm>
            <a:off x="7156514" y="4352537"/>
            <a:ext cx="472222" cy="479292"/>
          </a:xfrm>
          <a:prstGeom prst="ellipse">
            <a:avLst/>
          </a:prstGeom>
          <a:blipFill>
            <a:blip r:embed="rId48">
              <a:grayscl/>
            </a:blip>
            <a:stretch>
              <a:fillRect l="-26900" t="-485" r="-34470" b="-60885"/>
            </a:stretch>
          </a:blipFill>
          <a:ln w="12700">
            <a:solidFill>
              <a:srgbClr val="D2D1D2">
                <a:lumMod val="90000"/>
              </a:srgbClr>
            </a:solidFill>
          </a:ln>
        </p:spPr>
      </p:pic>
      <p:pic>
        <p:nvPicPr>
          <p:cNvPr id="269" name="Picture 268">
            <a:extLst>
              <a:ext uri="{FF2B5EF4-FFF2-40B4-BE49-F238E27FC236}">
                <a16:creationId xmlns:a16="http://schemas.microsoft.com/office/drawing/2014/main" id="{C261444A-C739-49ED-8BFA-10EF57B772B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0982" y="5181879"/>
            <a:ext cx="360046" cy="162775"/>
          </a:xfrm>
          <a:prstGeom prst="rect">
            <a:avLst/>
          </a:prstGeom>
        </p:spPr>
      </p:pic>
      <p:sp>
        <p:nvSpPr>
          <p:cNvPr id="270" name="TextBox 269">
            <a:extLst>
              <a:ext uri="{FF2B5EF4-FFF2-40B4-BE49-F238E27FC236}">
                <a16:creationId xmlns:a16="http://schemas.microsoft.com/office/drawing/2014/main" id="{4F38E103-5984-47D3-93A8-3A4882ABD4BD}"/>
              </a:ext>
            </a:extLst>
          </p:cNvPr>
          <p:cNvSpPr txBox="1"/>
          <p:nvPr/>
        </p:nvSpPr>
        <p:spPr>
          <a:xfrm>
            <a:off x="8077637" y="4908490"/>
            <a:ext cx="6866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Debra Bailey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CIO</a:t>
            </a:r>
          </a:p>
        </p:txBody>
      </p:sp>
      <p:pic>
        <p:nvPicPr>
          <p:cNvPr id="271" name="Picture 270">
            <a:extLst>
              <a:ext uri="{FF2B5EF4-FFF2-40B4-BE49-F238E27FC236}">
                <a16:creationId xmlns:a16="http://schemas.microsoft.com/office/drawing/2014/main" id="{746F1C67-A581-4B9D-9209-9064C37A4924}"/>
              </a:ext>
            </a:extLst>
          </p:cNvPr>
          <p:cNvPicPr>
            <a:picLocks/>
          </p:cNvPicPr>
          <p:nvPr/>
        </p:nvPicPr>
        <p:blipFill rotWithShape="1">
          <a:blip r:embed="rId48"/>
          <a:srcRect b="-569"/>
          <a:stretch/>
        </p:blipFill>
        <p:spPr>
          <a:xfrm>
            <a:off x="8193784" y="4369349"/>
            <a:ext cx="505513" cy="479292"/>
          </a:xfrm>
          <a:prstGeom prst="ellipse">
            <a:avLst/>
          </a:prstGeom>
          <a:blipFill>
            <a:blip r:embed="rId48"/>
            <a:stretch>
              <a:fillRect l="-26900" t="-485" r="-34470" b="-60885"/>
            </a:stretch>
          </a:blipFill>
          <a:ln w="12700">
            <a:solidFill>
              <a:srgbClr val="D2D1D2">
                <a:lumMod val="90000"/>
              </a:srgbClr>
            </a:solidFill>
          </a:ln>
        </p:spPr>
      </p:pic>
      <p:pic>
        <p:nvPicPr>
          <p:cNvPr id="272" name="Picture 271">
            <a:extLst>
              <a:ext uri="{FF2B5EF4-FFF2-40B4-BE49-F238E27FC236}">
                <a16:creationId xmlns:a16="http://schemas.microsoft.com/office/drawing/2014/main" id="{82BC5D6F-F462-4C83-BA61-70794E5C0909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106201" y="5151939"/>
            <a:ext cx="629494" cy="224100"/>
          </a:xfrm>
          <a:prstGeom prst="rect">
            <a:avLst/>
          </a:prstGeom>
        </p:spPr>
      </p:pic>
      <p:sp>
        <p:nvSpPr>
          <p:cNvPr id="273" name="TextBox 272">
            <a:extLst>
              <a:ext uri="{FF2B5EF4-FFF2-40B4-BE49-F238E27FC236}">
                <a16:creationId xmlns:a16="http://schemas.microsoft.com/office/drawing/2014/main" id="{F8F172C8-4585-44CC-A57B-03B5C14941AC}"/>
              </a:ext>
            </a:extLst>
          </p:cNvPr>
          <p:cNvSpPr txBox="1"/>
          <p:nvPr/>
        </p:nvSpPr>
        <p:spPr>
          <a:xfrm>
            <a:off x="7762862" y="6082965"/>
            <a:ext cx="145409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Jennifer Wood</a:t>
            </a:r>
            <a:br>
              <a:rPr lang="en-US" sz="8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</a:br>
            <a:r>
              <a:rPr lang="en-US" sz="6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Chief Operating Officer, Services</a:t>
            </a:r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id="{54E6D6FF-4C5F-48A9-A758-64FBC8CCA951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191244" y="5515588"/>
            <a:ext cx="516722" cy="521592"/>
          </a:xfrm>
          <a:prstGeom prst="ellipse">
            <a:avLst/>
          </a:prstGeom>
          <a:blipFill>
            <a:blip r:embed="rId48"/>
            <a:stretch>
              <a:fillRect l="-26900" t="-485" r="-34470" b="-60885"/>
            </a:stretch>
          </a:blipFill>
          <a:ln w="12700">
            <a:solidFill>
              <a:srgbClr val="D2D1D2">
                <a:lumMod val="90000"/>
              </a:srgbClr>
            </a:solidFill>
          </a:ln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656F0C0A-2025-4FD7-AB8B-A6A785BA0219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244209" y="6391392"/>
            <a:ext cx="404661" cy="202331"/>
          </a:xfrm>
          <a:prstGeom prst="rect">
            <a:avLst/>
          </a:prstGeom>
        </p:spPr>
      </p:pic>
      <p:sp>
        <p:nvSpPr>
          <p:cNvPr id="276" name="TextBox 275">
            <a:extLst>
              <a:ext uri="{FF2B5EF4-FFF2-40B4-BE49-F238E27FC236}">
                <a16:creationId xmlns:a16="http://schemas.microsoft.com/office/drawing/2014/main" id="{843EE6EE-A0C0-4A72-83AD-EB45E0BBCF89}"/>
              </a:ext>
            </a:extLst>
          </p:cNvPr>
          <p:cNvSpPr txBox="1"/>
          <p:nvPr/>
        </p:nvSpPr>
        <p:spPr>
          <a:xfrm>
            <a:off x="4586861" y="6087625"/>
            <a:ext cx="11122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Ashok </a:t>
            </a:r>
            <a:r>
              <a:rPr lang="en-US" sz="800" b="1" dirty="0" err="1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Kalyanswamy</a:t>
            </a:r>
            <a:endParaRPr lang="en-US" sz="800" b="1" dirty="0">
              <a:solidFill>
                <a:srgbClr val="FFFFFF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6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Global CIO</a:t>
            </a:r>
          </a:p>
        </p:txBody>
      </p:sp>
      <p:pic>
        <p:nvPicPr>
          <p:cNvPr id="277" name="Picture 276">
            <a:extLst>
              <a:ext uri="{FF2B5EF4-FFF2-40B4-BE49-F238E27FC236}">
                <a16:creationId xmlns:a16="http://schemas.microsoft.com/office/drawing/2014/main" id="{F807FB43-619F-4739-8D8B-3232A98ECDED}"/>
              </a:ext>
            </a:extLst>
          </p:cNvPr>
          <p:cNvPicPr>
            <a:picLocks/>
          </p:cNvPicPr>
          <p:nvPr/>
        </p:nvPicPr>
        <p:blipFill rotWithShape="1"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0903" t="3368" r="26464" b="9003"/>
          <a:stretch/>
        </p:blipFill>
        <p:spPr>
          <a:xfrm>
            <a:off x="4838809" y="5520458"/>
            <a:ext cx="521245" cy="543008"/>
          </a:xfrm>
          <a:prstGeom prst="ellipse">
            <a:avLst/>
          </a:prstGeom>
          <a:blipFill>
            <a:blip r:embed="rId48"/>
            <a:stretch>
              <a:fillRect l="-26900" t="-485" r="-34470" b="-60885"/>
            </a:stretch>
          </a:blipFill>
          <a:ln w="12700">
            <a:solidFill>
              <a:srgbClr val="D2D1D2">
                <a:lumMod val="90000"/>
              </a:srgbClr>
            </a:solidFill>
          </a:ln>
        </p:spPr>
      </p:pic>
      <p:pic>
        <p:nvPicPr>
          <p:cNvPr id="278" name="Picture 277">
            <a:extLst>
              <a:ext uri="{FF2B5EF4-FFF2-40B4-BE49-F238E27FC236}">
                <a16:creationId xmlns:a16="http://schemas.microsoft.com/office/drawing/2014/main" id="{B536EE50-3E8B-4A26-BA78-43C72D8F05FA}"/>
              </a:ext>
            </a:extLst>
          </p:cNvPr>
          <p:cNvPicPr>
            <a:picLocks noChangeAspect="1"/>
          </p:cNvPicPr>
          <p:nvPr/>
        </p:nvPicPr>
        <p:blipFill>
          <a:blip r:embed="rId56">
            <a:biLevel thresh="25000"/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446" y="6257151"/>
            <a:ext cx="567025" cy="350524"/>
          </a:xfrm>
          <a:prstGeom prst="rect">
            <a:avLst/>
          </a:prstGeom>
        </p:spPr>
      </p:pic>
      <p:sp>
        <p:nvSpPr>
          <p:cNvPr id="283" name="TextBox 282">
            <a:extLst>
              <a:ext uri="{FF2B5EF4-FFF2-40B4-BE49-F238E27FC236}">
                <a16:creationId xmlns:a16="http://schemas.microsoft.com/office/drawing/2014/main" id="{59600386-550F-44F1-8609-50F3696DF946}"/>
              </a:ext>
            </a:extLst>
          </p:cNvPr>
          <p:cNvSpPr txBox="1"/>
          <p:nvPr/>
        </p:nvSpPr>
        <p:spPr>
          <a:xfrm>
            <a:off x="5638006" y="6088607"/>
            <a:ext cx="9201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Yves Dupuy</a:t>
            </a:r>
          </a:p>
          <a:p>
            <a:pPr algn="ctr" defTabSz="685800">
              <a:defRPr/>
            </a:pPr>
            <a:r>
              <a:rPr lang="en-US" sz="6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CIO</a:t>
            </a:r>
          </a:p>
        </p:txBody>
      </p:sp>
      <p:pic>
        <p:nvPicPr>
          <p:cNvPr id="284" name="Picture 283">
            <a:extLst>
              <a:ext uri="{FF2B5EF4-FFF2-40B4-BE49-F238E27FC236}">
                <a16:creationId xmlns:a16="http://schemas.microsoft.com/office/drawing/2014/main" id="{E78D9EE5-AB9D-4B39-91C1-A1731C38DF4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4983" y="5515588"/>
            <a:ext cx="482369" cy="521592"/>
          </a:xfrm>
          <a:prstGeom prst="ellipse">
            <a:avLst/>
          </a:prstGeom>
          <a:blipFill>
            <a:blip r:embed="rId48"/>
            <a:stretch>
              <a:fillRect l="-26900" t="-485" r="-34470" b="-60885"/>
            </a:stretch>
          </a:blipFill>
          <a:ln w="12700">
            <a:solidFill>
              <a:srgbClr val="D2D1D2">
                <a:lumMod val="90000"/>
              </a:srgbClr>
            </a:solidFill>
          </a:ln>
        </p:spPr>
      </p:pic>
      <p:pic>
        <p:nvPicPr>
          <p:cNvPr id="285" name="Picture 284">
            <a:extLst>
              <a:ext uri="{FF2B5EF4-FFF2-40B4-BE49-F238E27FC236}">
                <a16:creationId xmlns:a16="http://schemas.microsoft.com/office/drawing/2014/main" id="{983EF692-64D4-4D59-AFB8-D7CC362DB87E}"/>
              </a:ext>
            </a:extLst>
          </p:cNvPr>
          <p:cNvPicPr>
            <a:picLocks noChangeAspect="1"/>
          </p:cNvPicPr>
          <p:nvPr/>
        </p:nvPicPr>
        <p:blipFill>
          <a:blip r:embed="rId6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rgbClr val="D2D1D2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782691" y="6368114"/>
            <a:ext cx="630752" cy="165987"/>
          </a:xfrm>
          <a:prstGeom prst="rect">
            <a:avLst/>
          </a:prstGeom>
        </p:spPr>
      </p:pic>
      <p:sp>
        <p:nvSpPr>
          <p:cNvPr id="286" name="TextBox 285">
            <a:extLst>
              <a:ext uri="{FF2B5EF4-FFF2-40B4-BE49-F238E27FC236}">
                <a16:creationId xmlns:a16="http://schemas.microsoft.com/office/drawing/2014/main" id="{72796079-CBC7-4809-9680-D889B3414C6F}"/>
              </a:ext>
            </a:extLst>
          </p:cNvPr>
          <p:cNvSpPr txBox="1"/>
          <p:nvPr/>
        </p:nvSpPr>
        <p:spPr>
          <a:xfrm>
            <a:off x="6872262" y="6080252"/>
            <a:ext cx="89550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  <a:t>Koen Vermeulen</a:t>
            </a:r>
            <a:br>
              <a:rPr lang="en-US" sz="800" b="1" dirty="0">
                <a:solidFill>
                  <a:prstClr val="white"/>
                </a:solidFill>
                <a:ea typeface="Lato" panose="020F0502020204030203" pitchFamily="34" charset="0"/>
                <a:cs typeface="Arial" panose="020B0604020202020204" pitchFamily="34" charset="0"/>
              </a:rPr>
            </a:br>
            <a:r>
              <a:rPr lang="en-US" sz="600" b="1" dirty="0">
                <a:solidFill>
                  <a:prstClr val="white"/>
                </a:solidFill>
                <a:cs typeface="Arial" panose="020B0604020202020204" pitchFamily="34" charset="0"/>
              </a:rPr>
              <a:t>MD, Finance</a:t>
            </a:r>
            <a:endParaRPr lang="en-US" sz="600" b="1" dirty="0">
              <a:solidFill>
                <a:prstClr val="white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04B7E9EF-2EF8-4EC0-A5D6-A0FA6C20FC43}"/>
              </a:ext>
            </a:extLst>
          </p:cNvPr>
          <p:cNvSpPr/>
          <p:nvPr/>
        </p:nvSpPr>
        <p:spPr>
          <a:xfrm>
            <a:off x="7120542" y="5515588"/>
            <a:ext cx="462564" cy="521592"/>
          </a:xfrm>
          <a:prstGeom prst="ellipse">
            <a:avLst/>
          </a:prstGeom>
          <a:blipFill>
            <a:blip r:embed="rId61">
              <a:extLst>
                <a:ext uri="{BEBA8EAE-BF5A-486C-A8C5-ECC9F3942E4B}">
                  <a14:imgProps xmlns:a14="http://schemas.microsoft.com/office/drawing/2010/main">
                    <a14:imgLayer r:embed="rId6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 l="-56505" t="-55057" r="-58551" b="-59999"/>
            </a:stretch>
          </a:blipFill>
          <a:ln w="6350" cap="rnd" cmpd="sng" algn="ctr">
            <a:solidFill>
              <a:srgbClr val="D2D1D2">
                <a:lumMod val="90000"/>
              </a:srgbClr>
            </a:solidFill>
            <a:prstDash val="solid"/>
            <a:round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50" kern="0" dirty="0">
              <a:solidFill>
                <a:srgbClr val="0A263C"/>
              </a:solidFill>
              <a:latin typeface="Avenir Book" panose="02000503020000020003" pitchFamily="2" charset="0"/>
            </a:endParaRPr>
          </a:p>
        </p:txBody>
      </p:sp>
      <p:pic>
        <p:nvPicPr>
          <p:cNvPr id="288" name="Picture 287">
            <a:extLst>
              <a:ext uri="{FF2B5EF4-FFF2-40B4-BE49-F238E27FC236}">
                <a16:creationId xmlns:a16="http://schemas.microsoft.com/office/drawing/2014/main" id="{6D1CF1AA-D766-4358-BA0A-9A0D15D3E83B}"/>
              </a:ext>
            </a:extLst>
          </p:cNvPr>
          <p:cNvPicPr>
            <a:picLocks noChangeAspect="1"/>
          </p:cNvPicPr>
          <p:nvPr/>
        </p:nvPicPr>
        <p:blipFill>
          <a:blip r:embed="rId6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80762" y="6336771"/>
            <a:ext cx="538770" cy="256952"/>
          </a:xfrm>
          <a:prstGeom prst="rect">
            <a:avLst/>
          </a:prstGeom>
        </p:spPr>
      </p:pic>
      <p:pic>
        <p:nvPicPr>
          <p:cNvPr id="292" name="Picture 291" descr="A close - up of a person smiling&#10;&#10;Description automatically generated">
            <a:extLst>
              <a:ext uri="{FF2B5EF4-FFF2-40B4-BE49-F238E27FC236}">
                <a16:creationId xmlns:a16="http://schemas.microsoft.com/office/drawing/2014/main" id="{473273DE-BD21-40DA-AEBA-9862F5CB63BF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17" y="4345610"/>
            <a:ext cx="510995" cy="496104"/>
          </a:xfrm>
          <a:prstGeom prst="ellipse">
            <a:avLst/>
          </a:prstGeom>
          <a:blipFill>
            <a:blip r:embed="rId48">
              <a:grayscl/>
            </a:blip>
            <a:stretch>
              <a:fillRect l="-26900" t="-485" r="-34470" b="-60885"/>
            </a:stretch>
          </a:blipFill>
          <a:ln w="12700">
            <a:solidFill>
              <a:srgbClr val="D2D1D2">
                <a:lumMod val="90000"/>
              </a:srgbClr>
            </a:solidFill>
          </a:ln>
        </p:spPr>
      </p:pic>
      <p:sp>
        <p:nvSpPr>
          <p:cNvPr id="293" name="TextBox 292">
            <a:extLst>
              <a:ext uri="{FF2B5EF4-FFF2-40B4-BE49-F238E27FC236}">
                <a16:creationId xmlns:a16="http://schemas.microsoft.com/office/drawing/2014/main" id="{2D42408C-880E-49DB-9DA4-24847D2E4F5D}"/>
              </a:ext>
            </a:extLst>
          </p:cNvPr>
          <p:cNvSpPr txBox="1"/>
          <p:nvPr/>
        </p:nvSpPr>
        <p:spPr>
          <a:xfrm>
            <a:off x="4637176" y="4886216"/>
            <a:ext cx="9201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Erich Auer</a:t>
            </a:r>
          </a:p>
          <a:p>
            <a:pPr algn="ctr" defTabSz="685800">
              <a:defRPr/>
            </a:pPr>
            <a:r>
              <a:rPr lang="en-US" sz="600" b="1" dirty="0">
                <a:solidFill>
                  <a:srgbClr val="FFFFFF"/>
                </a:solidFill>
                <a:latin typeface="Avenir Book" panose="02000503020000020003" pitchFamily="2" charset="0"/>
                <a:ea typeface="Lato" panose="020F0502020204030203" pitchFamily="34" charset="0"/>
                <a:cs typeface="Lato" panose="020F0502020204030203" pitchFamily="34" charset="0"/>
              </a:rPr>
              <a:t>COO Group CIO</a:t>
            </a:r>
          </a:p>
        </p:txBody>
      </p:sp>
      <p:pic>
        <p:nvPicPr>
          <p:cNvPr id="294" name="Picture 293">
            <a:extLst>
              <a:ext uri="{FF2B5EF4-FFF2-40B4-BE49-F238E27FC236}">
                <a16:creationId xmlns:a16="http://schemas.microsoft.com/office/drawing/2014/main" id="{C040BF43-FAE9-4A19-963F-A4745316E112}"/>
              </a:ext>
            </a:extLst>
          </p:cNvPr>
          <p:cNvPicPr>
            <a:picLocks noChangeAspect="1"/>
          </p:cNvPicPr>
          <p:nvPr/>
        </p:nvPicPr>
        <p:blipFill rotWithShape="1">
          <a:blip r:embed="rId6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6629" t="25603" r="17666" b="36351"/>
          <a:stretch/>
        </p:blipFill>
        <p:spPr>
          <a:xfrm>
            <a:off x="4683350" y="5123098"/>
            <a:ext cx="865400" cy="250552"/>
          </a:xfrm>
          <a:prstGeom prst="rect">
            <a:avLst/>
          </a:prstGeom>
        </p:spPr>
      </p:pic>
      <p:pic>
        <p:nvPicPr>
          <p:cNvPr id="295" name="Picture 294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99253C65-07AA-44D5-8C4F-A8839F74F4A4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08" y="5493901"/>
            <a:ext cx="512043" cy="512043"/>
          </a:xfrm>
          <a:prstGeom prst="ellipse">
            <a:avLst/>
          </a:prstGeom>
          <a:blipFill>
            <a:blip r:embed="rId48">
              <a:grayscl/>
            </a:blip>
            <a:stretch>
              <a:fillRect l="-26900" t="-485" r="-34470" b="-60885"/>
            </a:stretch>
          </a:blipFill>
          <a:ln w="12700">
            <a:solidFill>
              <a:srgbClr val="D2D1D2">
                <a:lumMod val="90000"/>
              </a:srgbClr>
            </a:solidFill>
          </a:ln>
        </p:spPr>
      </p:pic>
      <p:sp>
        <p:nvSpPr>
          <p:cNvPr id="296" name="TextBox 295">
            <a:extLst>
              <a:ext uri="{FF2B5EF4-FFF2-40B4-BE49-F238E27FC236}">
                <a16:creationId xmlns:a16="http://schemas.microsoft.com/office/drawing/2014/main" id="{44413BD3-37CE-4371-9A1F-BDA8DB5D6270}"/>
              </a:ext>
            </a:extLst>
          </p:cNvPr>
          <p:cNvSpPr txBox="1"/>
          <p:nvPr/>
        </p:nvSpPr>
        <p:spPr>
          <a:xfrm>
            <a:off x="9196767" y="6085220"/>
            <a:ext cx="92012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800" b="1" dirty="0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Christoph </a:t>
            </a:r>
            <a:r>
              <a:rPr lang="en-US" sz="800" b="1" dirty="0" err="1">
                <a:solidFill>
                  <a:srgbClr val="FFFFFF"/>
                </a:solidFill>
                <a:ea typeface="Lato" panose="020F0502020204030203" pitchFamily="34" charset="0"/>
                <a:cs typeface="Arial" panose="020B0604020202020204" pitchFamily="34" charset="0"/>
              </a:rPr>
              <a:t>Hanewinkel</a:t>
            </a:r>
            <a:endParaRPr lang="en-US" sz="800" b="1" dirty="0">
              <a:solidFill>
                <a:srgbClr val="FFFFFF"/>
              </a:solidFill>
              <a:ea typeface="Lato" panose="020F0502020204030203" pitchFamily="34" charset="0"/>
              <a:cs typeface="Arial" panose="020B0604020202020204" pitchFamily="34" charset="0"/>
            </a:endParaRPr>
          </a:p>
          <a:p>
            <a:pPr algn="ctr" defTabSz="685800">
              <a:defRPr/>
            </a:pPr>
            <a:r>
              <a:rPr lang="en-US" sz="600" b="1" dirty="0">
                <a:solidFill>
                  <a:srgbClr val="FFFFFF"/>
                </a:solidFill>
                <a:latin typeface="Avenir Book" panose="02000503020000020003" pitchFamily="2" charset="0"/>
                <a:ea typeface="Lato" panose="020F0502020204030203" pitchFamily="34" charset="0"/>
                <a:cs typeface="Lato" panose="020F0502020204030203" pitchFamily="34" charset="0"/>
              </a:rPr>
              <a:t>Managing Director</a:t>
            </a:r>
          </a:p>
        </p:txBody>
      </p:sp>
      <p:pic>
        <p:nvPicPr>
          <p:cNvPr id="297" name="Picture 296">
            <a:extLst>
              <a:ext uri="{FF2B5EF4-FFF2-40B4-BE49-F238E27FC236}">
                <a16:creationId xmlns:a16="http://schemas.microsoft.com/office/drawing/2014/main" id="{C394A723-0930-4105-8D51-9108EC1AB4F8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9442591" y="6457530"/>
            <a:ext cx="429248" cy="126799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F3C6E7E8-6F93-4760-8E65-41C6418E0CF6}"/>
              </a:ext>
            </a:extLst>
          </p:cNvPr>
          <p:cNvSpPr txBox="1"/>
          <p:nvPr/>
        </p:nvSpPr>
        <p:spPr>
          <a:xfrm>
            <a:off x="338829" y="3471236"/>
            <a:ext cx="3770214" cy="1651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CCCD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ato Black" charset="0"/>
                <a:ea typeface="Lato Black" charset="0"/>
                <a:cs typeface="Lato Black" charset="0"/>
              </a:rPr>
              <a:t>$1.1T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8BBC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ato Black" charset="0"/>
                <a:ea typeface="Lato Black" charset="0"/>
                <a:cs typeface="Lato Black" charset="0"/>
              </a:rPr>
              <a:t>of</a:t>
            </a: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CCCD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ato Black" charset="0"/>
                <a:ea typeface="Lato Black" charset="0"/>
                <a:cs typeface="Lato Black" charset="0"/>
              </a:rPr>
              <a:t>3.9T</a:t>
            </a:r>
            <a:endParaRPr kumimoji="0" lang="en-US" sz="7000" b="0" i="0" u="none" strike="noStrike" kern="1200" cap="none" spc="0" normalizeH="0" baseline="30000" noProof="0" dirty="0">
              <a:ln>
                <a:noFill/>
              </a:ln>
              <a:solidFill>
                <a:srgbClr val="2CCCD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ato Medium" charset="0"/>
              <a:ea typeface="Lato Medium" charset="0"/>
              <a:cs typeface="Lato Medium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ato" panose="020F0502020204030203" pitchFamily="34" charset="0"/>
                <a:ea typeface="+mn-ea"/>
                <a:cs typeface="+mn-cs"/>
              </a:rPr>
              <a:t>GLOBAL IT SPEND INFLUENCED BY APPTIO TBM PRACTITIONERS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5CBE093-67E7-4E17-9748-E5B2986DCDE3}"/>
              </a:ext>
            </a:extLst>
          </p:cNvPr>
          <p:cNvGrpSpPr/>
          <p:nvPr/>
        </p:nvGrpSpPr>
        <p:grpSpPr>
          <a:xfrm>
            <a:off x="1707216" y="5610615"/>
            <a:ext cx="520263" cy="277867"/>
            <a:chOff x="2758195" y="3655511"/>
            <a:chExt cx="958123" cy="549602"/>
          </a:xfrm>
        </p:grpSpPr>
        <p:sp>
          <p:nvSpPr>
            <p:cNvPr id="94" name="Freeform 100">
              <a:extLst>
                <a:ext uri="{FF2B5EF4-FFF2-40B4-BE49-F238E27FC236}">
                  <a16:creationId xmlns:a16="http://schemas.microsoft.com/office/drawing/2014/main" id="{95AB895E-19D4-4FAF-9BD2-9D71FD0CD3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1663" y="3693541"/>
              <a:ext cx="414655" cy="473541"/>
            </a:xfrm>
            <a:custGeom>
              <a:avLst/>
              <a:gdLst>
                <a:gd name="T0" fmla="*/ 141 w 143"/>
                <a:gd name="T1" fmla="*/ 115 h 163"/>
                <a:gd name="T2" fmla="*/ 124 w 143"/>
                <a:gd name="T3" fmla="*/ 96 h 163"/>
                <a:gd name="T4" fmla="*/ 96 w 143"/>
                <a:gd name="T5" fmla="*/ 84 h 163"/>
                <a:gd name="T6" fmla="*/ 91 w 143"/>
                <a:gd name="T7" fmla="*/ 77 h 163"/>
                <a:gd name="T8" fmla="*/ 91 w 143"/>
                <a:gd name="T9" fmla="*/ 71 h 163"/>
                <a:gd name="T10" fmla="*/ 95 w 143"/>
                <a:gd name="T11" fmla="*/ 60 h 163"/>
                <a:gd name="T12" fmla="*/ 103 w 143"/>
                <a:gd name="T13" fmla="*/ 41 h 163"/>
                <a:gd name="T14" fmla="*/ 100 w 143"/>
                <a:gd name="T15" fmla="*/ 39 h 163"/>
                <a:gd name="T16" fmla="*/ 98 w 143"/>
                <a:gd name="T17" fmla="*/ 13 h 163"/>
                <a:gd name="T18" fmla="*/ 72 w 143"/>
                <a:gd name="T19" fmla="*/ 0 h 163"/>
                <a:gd name="T20" fmla="*/ 72 w 143"/>
                <a:gd name="T21" fmla="*/ 0 h 163"/>
                <a:gd name="T22" fmla="*/ 71 w 143"/>
                <a:gd name="T23" fmla="*/ 0 h 163"/>
                <a:gd name="T24" fmla="*/ 71 w 143"/>
                <a:gd name="T25" fmla="*/ 0 h 163"/>
                <a:gd name="T26" fmla="*/ 71 w 143"/>
                <a:gd name="T27" fmla="*/ 0 h 163"/>
                <a:gd name="T28" fmla="*/ 44 w 143"/>
                <a:gd name="T29" fmla="*/ 13 h 163"/>
                <a:gd name="T30" fmla="*/ 43 w 143"/>
                <a:gd name="T31" fmla="*/ 39 h 163"/>
                <a:gd name="T32" fmla="*/ 40 w 143"/>
                <a:gd name="T33" fmla="*/ 41 h 163"/>
                <a:gd name="T34" fmla="*/ 48 w 143"/>
                <a:gd name="T35" fmla="*/ 60 h 163"/>
                <a:gd name="T36" fmla="*/ 52 w 143"/>
                <a:gd name="T37" fmla="*/ 71 h 163"/>
                <a:gd name="T38" fmla="*/ 52 w 143"/>
                <a:gd name="T39" fmla="*/ 77 h 163"/>
                <a:gd name="T40" fmla="*/ 46 w 143"/>
                <a:gd name="T41" fmla="*/ 84 h 163"/>
                <a:gd name="T42" fmla="*/ 19 w 143"/>
                <a:gd name="T43" fmla="*/ 96 h 163"/>
                <a:gd name="T44" fmla="*/ 1 w 143"/>
                <a:gd name="T45" fmla="*/ 115 h 163"/>
                <a:gd name="T46" fmla="*/ 0 w 143"/>
                <a:gd name="T47" fmla="*/ 163 h 163"/>
                <a:gd name="T48" fmla="*/ 70 w 143"/>
                <a:gd name="T49" fmla="*/ 163 h 163"/>
                <a:gd name="T50" fmla="*/ 73 w 143"/>
                <a:gd name="T51" fmla="*/ 163 h 163"/>
                <a:gd name="T52" fmla="*/ 143 w 143"/>
                <a:gd name="T53" fmla="*/ 163 h 163"/>
                <a:gd name="T54" fmla="*/ 141 w 143"/>
                <a:gd name="T55" fmla="*/ 1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" h="163">
                  <a:moveTo>
                    <a:pt x="141" y="115"/>
                  </a:moveTo>
                  <a:cubicBezTo>
                    <a:pt x="140" y="98"/>
                    <a:pt x="133" y="99"/>
                    <a:pt x="124" y="96"/>
                  </a:cubicBezTo>
                  <a:cubicBezTo>
                    <a:pt x="115" y="93"/>
                    <a:pt x="98" y="86"/>
                    <a:pt x="96" y="84"/>
                  </a:cubicBezTo>
                  <a:cubicBezTo>
                    <a:pt x="94" y="81"/>
                    <a:pt x="91" y="77"/>
                    <a:pt x="91" y="77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4" y="65"/>
                    <a:pt x="95" y="60"/>
                    <a:pt x="95" y="60"/>
                  </a:cubicBezTo>
                  <a:cubicBezTo>
                    <a:pt x="100" y="60"/>
                    <a:pt x="104" y="44"/>
                    <a:pt x="103" y="41"/>
                  </a:cubicBezTo>
                  <a:cubicBezTo>
                    <a:pt x="102" y="38"/>
                    <a:pt x="100" y="39"/>
                    <a:pt x="100" y="39"/>
                  </a:cubicBezTo>
                  <a:cubicBezTo>
                    <a:pt x="100" y="39"/>
                    <a:pt x="105" y="22"/>
                    <a:pt x="98" y="13"/>
                  </a:cubicBezTo>
                  <a:cubicBezTo>
                    <a:pt x="92" y="4"/>
                    <a:pt x="82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0" y="1"/>
                    <a:pt x="50" y="4"/>
                    <a:pt x="44" y="13"/>
                  </a:cubicBezTo>
                  <a:cubicBezTo>
                    <a:pt x="38" y="22"/>
                    <a:pt x="43" y="39"/>
                    <a:pt x="43" y="39"/>
                  </a:cubicBezTo>
                  <a:cubicBezTo>
                    <a:pt x="43" y="39"/>
                    <a:pt x="40" y="38"/>
                    <a:pt x="40" y="41"/>
                  </a:cubicBezTo>
                  <a:cubicBezTo>
                    <a:pt x="39" y="44"/>
                    <a:pt x="43" y="60"/>
                    <a:pt x="48" y="60"/>
                  </a:cubicBezTo>
                  <a:cubicBezTo>
                    <a:pt x="48" y="60"/>
                    <a:pt x="49" y="65"/>
                    <a:pt x="52" y="71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7"/>
                    <a:pt x="48" y="81"/>
                    <a:pt x="46" y="84"/>
                  </a:cubicBezTo>
                  <a:cubicBezTo>
                    <a:pt x="44" y="86"/>
                    <a:pt x="28" y="93"/>
                    <a:pt x="19" y="96"/>
                  </a:cubicBezTo>
                  <a:cubicBezTo>
                    <a:pt x="10" y="99"/>
                    <a:pt x="3" y="98"/>
                    <a:pt x="1" y="115"/>
                  </a:cubicBezTo>
                  <a:cubicBezTo>
                    <a:pt x="0" y="131"/>
                    <a:pt x="0" y="163"/>
                    <a:pt x="0" y="163"/>
                  </a:cubicBezTo>
                  <a:cubicBezTo>
                    <a:pt x="70" y="163"/>
                    <a:pt x="70" y="163"/>
                    <a:pt x="70" y="163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43" y="163"/>
                    <a:pt x="143" y="131"/>
                    <a:pt x="141" y="115"/>
                  </a:cubicBezTo>
                </a:path>
              </a:pathLst>
            </a:custGeom>
            <a:solidFill>
              <a:srgbClr val="CFD1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B88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Freeform 101">
              <a:extLst>
                <a:ext uri="{FF2B5EF4-FFF2-40B4-BE49-F238E27FC236}">
                  <a16:creationId xmlns:a16="http://schemas.microsoft.com/office/drawing/2014/main" id="{D187801D-D7B5-433A-AE22-A1A559289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8195" y="3693541"/>
              <a:ext cx="415882" cy="473541"/>
            </a:xfrm>
            <a:custGeom>
              <a:avLst/>
              <a:gdLst>
                <a:gd name="T0" fmla="*/ 142 w 143"/>
                <a:gd name="T1" fmla="*/ 115 h 163"/>
                <a:gd name="T2" fmla="*/ 124 w 143"/>
                <a:gd name="T3" fmla="*/ 96 h 163"/>
                <a:gd name="T4" fmla="*/ 97 w 143"/>
                <a:gd name="T5" fmla="*/ 84 h 163"/>
                <a:gd name="T6" fmla="*/ 91 w 143"/>
                <a:gd name="T7" fmla="*/ 77 h 163"/>
                <a:gd name="T8" fmla="*/ 91 w 143"/>
                <a:gd name="T9" fmla="*/ 71 h 163"/>
                <a:gd name="T10" fmla="*/ 95 w 143"/>
                <a:gd name="T11" fmla="*/ 60 h 163"/>
                <a:gd name="T12" fmla="*/ 103 w 143"/>
                <a:gd name="T13" fmla="*/ 41 h 163"/>
                <a:gd name="T14" fmla="*/ 100 w 143"/>
                <a:gd name="T15" fmla="*/ 39 h 163"/>
                <a:gd name="T16" fmla="*/ 99 w 143"/>
                <a:gd name="T17" fmla="*/ 13 h 163"/>
                <a:gd name="T18" fmla="*/ 72 w 143"/>
                <a:gd name="T19" fmla="*/ 0 h 163"/>
                <a:gd name="T20" fmla="*/ 72 w 143"/>
                <a:gd name="T21" fmla="*/ 0 h 163"/>
                <a:gd name="T22" fmla="*/ 72 w 143"/>
                <a:gd name="T23" fmla="*/ 0 h 163"/>
                <a:gd name="T24" fmla="*/ 71 w 143"/>
                <a:gd name="T25" fmla="*/ 0 h 163"/>
                <a:gd name="T26" fmla="*/ 71 w 143"/>
                <a:gd name="T27" fmla="*/ 0 h 163"/>
                <a:gd name="T28" fmla="*/ 45 w 143"/>
                <a:gd name="T29" fmla="*/ 13 h 163"/>
                <a:gd name="T30" fmla="*/ 43 w 143"/>
                <a:gd name="T31" fmla="*/ 39 h 163"/>
                <a:gd name="T32" fmla="*/ 40 w 143"/>
                <a:gd name="T33" fmla="*/ 41 h 163"/>
                <a:gd name="T34" fmla="*/ 48 w 143"/>
                <a:gd name="T35" fmla="*/ 60 h 163"/>
                <a:gd name="T36" fmla="*/ 52 w 143"/>
                <a:gd name="T37" fmla="*/ 71 h 163"/>
                <a:gd name="T38" fmla="*/ 52 w 143"/>
                <a:gd name="T39" fmla="*/ 77 h 163"/>
                <a:gd name="T40" fmla="*/ 47 w 143"/>
                <a:gd name="T41" fmla="*/ 84 h 163"/>
                <a:gd name="T42" fmla="*/ 19 w 143"/>
                <a:gd name="T43" fmla="*/ 96 h 163"/>
                <a:gd name="T44" fmla="*/ 2 w 143"/>
                <a:gd name="T45" fmla="*/ 115 h 163"/>
                <a:gd name="T46" fmla="*/ 0 w 143"/>
                <a:gd name="T47" fmla="*/ 163 h 163"/>
                <a:gd name="T48" fmla="*/ 70 w 143"/>
                <a:gd name="T49" fmla="*/ 163 h 163"/>
                <a:gd name="T50" fmla="*/ 73 w 143"/>
                <a:gd name="T51" fmla="*/ 163 h 163"/>
                <a:gd name="T52" fmla="*/ 143 w 143"/>
                <a:gd name="T53" fmla="*/ 163 h 163"/>
                <a:gd name="T54" fmla="*/ 142 w 143"/>
                <a:gd name="T55" fmla="*/ 11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3" h="163">
                  <a:moveTo>
                    <a:pt x="142" y="115"/>
                  </a:moveTo>
                  <a:cubicBezTo>
                    <a:pt x="140" y="98"/>
                    <a:pt x="133" y="99"/>
                    <a:pt x="124" y="96"/>
                  </a:cubicBezTo>
                  <a:cubicBezTo>
                    <a:pt x="115" y="93"/>
                    <a:pt x="99" y="86"/>
                    <a:pt x="97" y="84"/>
                  </a:cubicBezTo>
                  <a:cubicBezTo>
                    <a:pt x="95" y="81"/>
                    <a:pt x="91" y="77"/>
                    <a:pt x="91" y="77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4" y="65"/>
                    <a:pt x="95" y="60"/>
                    <a:pt x="95" y="60"/>
                  </a:cubicBezTo>
                  <a:cubicBezTo>
                    <a:pt x="100" y="60"/>
                    <a:pt x="104" y="44"/>
                    <a:pt x="103" y="41"/>
                  </a:cubicBezTo>
                  <a:cubicBezTo>
                    <a:pt x="103" y="38"/>
                    <a:pt x="100" y="39"/>
                    <a:pt x="100" y="39"/>
                  </a:cubicBezTo>
                  <a:cubicBezTo>
                    <a:pt x="100" y="39"/>
                    <a:pt x="105" y="22"/>
                    <a:pt x="99" y="13"/>
                  </a:cubicBezTo>
                  <a:cubicBezTo>
                    <a:pt x="93" y="4"/>
                    <a:pt x="83" y="1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61" y="1"/>
                    <a:pt x="51" y="4"/>
                    <a:pt x="45" y="13"/>
                  </a:cubicBezTo>
                  <a:cubicBezTo>
                    <a:pt x="38" y="22"/>
                    <a:pt x="43" y="39"/>
                    <a:pt x="43" y="39"/>
                  </a:cubicBezTo>
                  <a:cubicBezTo>
                    <a:pt x="43" y="39"/>
                    <a:pt x="41" y="38"/>
                    <a:pt x="40" y="41"/>
                  </a:cubicBezTo>
                  <a:cubicBezTo>
                    <a:pt x="39" y="44"/>
                    <a:pt x="43" y="60"/>
                    <a:pt x="48" y="60"/>
                  </a:cubicBezTo>
                  <a:cubicBezTo>
                    <a:pt x="48" y="60"/>
                    <a:pt x="49" y="65"/>
                    <a:pt x="52" y="71"/>
                  </a:cubicBezTo>
                  <a:cubicBezTo>
                    <a:pt x="52" y="77"/>
                    <a:pt x="52" y="77"/>
                    <a:pt x="52" y="77"/>
                  </a:cubicBezTo>
                  <a:cubicBezTo>
                    <a:pt x="52" y="77"/>
                    <a:pt x="49" y="81"/>
                    <a:pt x="47" y="84"/>
                  </a:cubicBezTo>
                  <a:cubicBezTo>
                    <a:pt x="45" y="86"/>
                    <a:pt x="28" y="93"/>
                    <a:pt x="19" y="96"/>
                  </a:cubicBezTo>
                  <a:cubicBezTo>
                    <a:pt x="10" y="99"/>
                    <a:pt x="3" y="98"/>
                    <a:pt x="2" y="115"/>
                  </a:cubicBezTo>
                  <a:cubicBezTo>
                    <a:pt x="0" y="131"/>
                    <a:pt x="0" y="163"/>
                    <a:pt x="0" y="163"/>
                  </a:cubicBezTo>
                  <a:cubicBezTo>
                    <a:pt x="70" y="163"/>
                    <a:pt x="70" y="163"/>
                    <a:pt x="70" y="163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143" y="163"/>
                    <a:pt x="143" y="163"/>
                    <a:pt x="143" y="163"/>
                  </a:cubicBezTo>
                  <a:cubicBezTo>
                    <a:pt x="143" y="163"/>
                    <a:pt x="143" y="131"/>
                    <a:pt x="142" y="115"/>
                  </a:cubicBezTo>
                </a:path>
              </a:pathLst>
            </a:custGeom>
            <a:solidFill>
              <a:srgbClr val="5E64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B88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Freeform 102">
              <a:extLst>
                <a:ext uri="{FF2B5EF4-FFF2-40B4-BE49-F238E27FC236}">
                  <a16:creationId xmlns:a16="http://schemas.microsoft.com/office/drawing/2014/main" id="{648C4E22-8B73-4C84-B836-1B258A219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4296" y="3655511"/>
              <a:ext cx="543468" cy="549602"/>
            </a:xfrm>
            <a:custGeom>
              <a:avLst/>
              <a:gdLst>
                <a:gd name="T0" fmla="*/ 185 w 187"/>
                <a:gd name="T1" fmla="*/ 149 h 189"/>
                <a:gd name="T2" fmla="*/ 162 w 187"/>
                <a:gd name="T3" fmla="*/ 125 h 189"/>
                <a:gd name="T4" fmla="*/ 126 w 187"/>
                <a:gd name="T5" fmla="*/ 109 h 189"/>
                <a:gd name="T6" fmla="*/ 119 w 187"/>
                <a:gd name="T7" fmla="*/ 99 h 189"/>
                <a:gd name="T8" fmla="*/ 119 w 187"/>
                <a:gd name="T9" fmla="*/ 92 h 189"/>
                <a:gd name="T10" fmla="*/ 124 w 187"/>
                <a:gd name="T11" fmla="*/ 78 h 189"/>
                <a:gd name="T12" fmla="*/ 135 w 187"/>
                <a:gd name="T13" fmla="*/ 53 h 189"/>
                <a:gd name="T14" fmla="*/ 131 w 187"/>
                <a:gd name="T15" fmla="*/ 51 h 189"/>
                <a:gd name="T16" fmla="*/ 129 w 187"/>
                <a:gd name="T17" fmla="*/ 16 h 189"/>
                <a:gd name="T18" fmla="*/ 95 w 187"/>
                <a:gd name="T19" fmla="*/ 0 h 189"/>
                <a:gd name="T20" fmla="*/ 95 w 187"/>
                <a:gd name="T21" fmla="*/ 0 h 189"/>
                <a:gd name="T22" fmla="*/ 94 w 187"/>
                <a:gd name="T23" fmla="*/ 0 h 189"/>
                <a:gd name="T24" fmla="*/ 93 w 187"/>
                <a:gd name="T25" fmla="*/ 0 h 189"/>
                <a:gd name="T26" fmla="*/ 93 w 187"/>
                <a:gd name="T27" fmla="*/ 0 h 189"/>
                <a:gd name="T28" fmla="*/ 58 w 187"/>
                <a:gd name="T29" fmla="*/ 16 h 189"/>
                <a:gd name="T30" fmla="*/ 56 w 187"/>
                <a:gd name="T31" fmla="*/ 51 h 189"/>
                <a:gd name="T32" fmla="*/ 52 w 187"/>
                <a:gd name="T33" fmla="*/ 53 h 189"/>
                <a:gd name="T34" fmla="*/ 63 w 187"/>
                <a:gd name="T35" fmla="*/ 78 h 189"/>
                <a:gd name="T36" fmla="*/ 68 w 187"/>
                <a:gd name="T37" fmla="*/ 92 h 189"/>
                <a:gd name="T38" fmla="*/ 68 w 187"/>
                <a:gd name="T39" fmla="*/ 99 h 189"/>
                <a:gd name="T40" fmla="*/ 61 w 187"/>
                <a:gd name="T41" fmla="*/ 109 h 189"/>
                <a:gd name="T42" fmla="*/ 25 w 187"/>
                <a:gd name="T43" fmla="*/ 125 h 189"/>
                <a:gd name="T44" fmla="*/ 2 w 187"/>
                <a:gd name="T45" fmla="*/ 149 h 189"/>
                <a:gd name="T46" fmla="*/ 0 w 187"/>
                <a:gd name="T47" fmla="*/ 189 h 189"/>
                <a:gd name="T48" fmla="*/ 187 w 187"/>
                <a:gd name="T49" fmla="*/ 189 h 189"/>
                <a:gd name="T50" fmla="*/ 185 w 187"/>
                <a:gd name="T51" fmla="*/ 14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7" h="189">
                  <a:moveTo>
                    <a:pt x="185" y="149"/>
                  </a:moveTo>
                  <a:cubicBezTo>
                    <a:pt x="183" y="127"/>
                    <a:pt x="174" y="128"/>
                    <a:pt x="162" y="125"/>
                  </a:cubicBezTo>
                  <a:cubicBezTo>
                    <a:pt x="151" y="121"/>
                    <a:pt x="129" y="112"/>
                    <a:pt x="126" y="109"/>
                  </a:cubicBezTo>
                  <a:cubicBezTo>
                    <a:pt x="124" y="105"/>
                    <a:pt x="119" y="99"/>
                    <a:pt x="119" y="99"/>
                  </a:cubicBezTo>
                  <a:cubicBezTo>
                    <a:pt x="119" y="92"/>
                    <a:pt x="119" y="92"/>
                    <a:pt x="119" y="92"/>
                  </a:cubicBezTo>
                  <a:cubicBezTo>
                    <a:pt x="123" y="85"/>
                    <a:pt x="124" y="78"/>
                    <a:pt x="124" y="78"/>
                  </a:cubicBezTo>
                  <a:cubicBezTo>
                    <a:pt x="131" y="78"/>
                    <a:pt x="136" y="57"/>
                    <a:pt x="135" y="53"/>
                  </a:cubicBezTo>
                  <a:cubicBezTo>
                    <a:pt x="134" y="49"/>
                    <a:pt x="131" y="51"/>
                    <a:pt x="131" y="51"/>
                  </a:cubicBezTo>
                  <a:cubicBezTo>
                    <a:pt x="131" y="51"/>
                    <a:pt x="138" y="28"/>
                    <a:pt x="129" y="16"/>
                  </a:cubicBezTo>
                  <a:cubicBezTo>
                    <a:pt x="121" y="5"/>
                    <a:pt x="108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79" y="0"/>
                    <a:pt x="66" y="5"/>
                    <a:pt x="58" y="16"/>
                  </a:cubicBezTo>
                  <a:cubicBezTo>
                    <a:pt x="50" y="28"/>
                    <a:pt x="56" y="51"/>
                    <a:pt x="56" y="51"/>
                  </a:cubicBezTo>
                  <a:cubicBezTo>
                    <a:pt x="56" y="51"/>
                    <a:pt x="53" y="49"/>
                    <a:pt x="52" y="53"/>
                  </a:cubicBezTo>
                  <a:cubicBezTo>
                    <a:pt x="51" y="57"/>
                    <a:pt x="56" y="78"/>
                    <a:pt x="63" y="78"/>
                  </a:cubicBezTo>
                  <a:cubicBezTo>
                    <a:pt x="63" y="78"/>
                    <a:pt x="64" y="85"/>
                    <a:pt x="68" y="92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68" y="99"/>
                    <a:pt x="63" y="105"/>
                    <a:pt x="61" y="109"/>
                  </a:cubicBezTo>
                  <a:cubicBezTo>
                    <a:pt x="58" y="112"/>
                    <a:pt x="36" y="121"/>
                    <a:pt x="25" y="125"/>
                  </a:cubicBezTo>
                  <a:cubicBezTo>
                    <a:pt x="13" y="128"/>
                    <a:pt x="4" y="127"/>
                    <a:pt x="2" y="149"/>
                  </a:cubicBezTo>
                  <a:cubicBezTo>
                    <a:pt x="0" y="171"/>
                    <a:pt x="0" y="189"/>
                    <a:pt x="0" y="189"/>
                  </a:cubicBezTo>
                  <a:cubicBezTo>
                    <a:pt x="187" y="189"/>
                    <a:pt x="187" y="189"/>
                    <a:pt x="187" y="189"/>
                  </a:cubicBezTo>
                  <a:cubicBezTo>
                    <a:pt x="187" y="189"/>
                    <a:pt x="187" y="171"/>
                    <a:pt x="185" y="149"/>
                  </a:cubicBezTo>
                </a:path>
              </a:pathLst>
            </a:custGeom>
            <a:solidFill>
              <a:srgbClr val="F37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B889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7" name="Rectangle 8">
            <a:extLst>
              <a:ext uri="{FF2B5EF4-FFF2-40B4-BE49-F238E27FC236}">
                <a16:creationId xmlns:a16="http://schemas.microsoft.com/office/drawing/2014/main" id="{42929836-323E-49D6-BF39-1B61ADD348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668" y="5990130"/>
            <a:ext cx="700512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2CCCD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13,000</a:t>
            </a:r>
            <a:r>
              <a:rPr kumimoji="0" lang="en-US" altLang="en-US" sz="1467" b="1" i="0" u="none" strike="noStrike" kern="1200" cap="none" spc="0" normalizeH="0" baseline="30000" noProof="0" dirty="0">
                <a:ln>
                  <a:noFill/>
                </a:ln>
                <a:solidFill>
                  <a:srgbClr val="2CCCD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CCD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Members</a:t>
            </a:r>
          </a:p>
        </p:txBody>
      </p:sp>
      <p:sp>
        <p:nvSpPr>
          <p:cNvPr id="98" name="Rectangle 8">
            <a:extLst>
              <a:ext uri="{FF2B5EF4-FFF2-40B4-BE49-F238E27FC236}">
                <a16:creationId xmlns:a16="http://schemas.microsoft.com/office/drawing/2014/main" id="{EA951DC5-49E6-4B05-993E-0BFF9DFFD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778" y="5990130"/>
            <a:ext cx="410369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2CCCD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  <a:r>
              <a:rPr kumimoji="0" lang="en-US" altLang="en-US" sz="1467" b="1" i="0" u="none" strike="noStrike" kern="1200" cap="none" spc="0" normalizeH="0" baseline="30000" noProof="0" dirty="0">
                <a:ln>
                  <a:noFill/>
                </a:ln>
                <a:solidFill>
                  <a:srgbClr val="2CCCD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CCD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CXOs</a:t>
            </a:r>
          </a:p>
        </p:txBody>
      </p:sp>
      <p:sp>
        <p:nvSpPr>
          <p:cNvPr id="99" name="Rectangle 8">
            <a:extLst>
              <a:ext uri="{FF2B5EF4-FFF2-40B4-BE49-F238E27FC236}">
                <a16:creationId xmlns:a16="http://schemas.microsoft.com/office/drawing/2014/main" id="{32B19E34-887D-4418-98F8-6C4C6E382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402" y="5990130"/>
            <a:ext cx="1000274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67" b="1" i="0" u="none" strike="noStrike" kern="1200" cap="none" spc="0" normalizeH="0" baseline="0" noProof="0" dirty="0">
                <a:ln>
                  <a:noFill/>
                </a:ln>
                <a:solidFill>
                  <a:srgbClr val="2CCCD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</a:t>
            </a:r>
            <a:r>
              <a:rPr kumimoji="0" lang="en-US" altLang="en-US" sz="1467" b="1" i="0" u="none" strike="noStrike" kern="1200" cap="none" spc="0" normalizeH="0" baseline="30000" noProof="0" dirty="0">
                <a:ln>
                  <a:noFill/>
                </a:ln>
                <a:solidFill>
                  <a:srgbClr val="2CCCD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%</a:t>
            </a:r>
          </a:p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CCCD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I&amp;O &amp; Finance</a:t>
            </a: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B581F23C-E68B-41DA-AB00-05BD6D9A5D7D}"/>
              </a:ext>
            </a:extLst>
          </p:cNvPr>
          <p:cNvCxnSpPr/>
          <p:nvPr/>
        </p:nvCxnSpPr>
        <p:spPr>
          <a:xfrm>
            <a:off x="1475650" y="5981952"/>
            <a:ext cx="0" cy="426720"/>
          </a:xfrm>
          <a:prstGeom prst="line">
            <a:avLst/>
          </a:prstGeom>
          <a:ln w="63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3E51C16-113A-4326-A332-BE1C57E02540}"/>
              </a:ext>
            </a:extLst>
          </p:cNvPr>
          <p:cNvCxnSpPr/>
          <p:nvPr/>
        </p:nvCxnSpPr>
        <p:spPr>
          <a:xfrm>
            <a:off x="2452275" y="5981952"/>
            <a:ext cx="0" cy="426720"/>
          </a:xfrm>
          <a:prstGeom prst="line">
            <a:avLst/>
          </a:prstGeom>
          <a:ln w="6350">
            <a:solidFill>
              <a:schemeClr val="accent2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DBDF7B5-6C9A-447F-BC12-A76891B3849A}"/>
              </a:ext>
            </a:extLst>
          </p:cNvPr>
          <p:cNvSpPr/>
          <p:nvPr/>
        </p:nvSpPr>
        <p:spPr>
          <a:xfrm>
            <a:off x="10221744" y="6368114"/>
            <a:ext cx="1970256" cy="364544"/>
          </a:xfrm>
          <a:prstGeom prst="rect">
            <a:avLst/>
          </a:prstGeom>
          <a:solidFill>
            <a:srgbClr val="143758"/>
          </a:solidFill>
        </p:spPr>
        <p:txBody>
          <a:bodyPr wrap="square" rtlCol="0" anchor="ctr">
            <a:noAutofit/>
          </a:bodyPr>
          <a:lstStyle/>
          <a:p>
            <a:pPr algn="ctr"/>
            <a:endParaRPr lang="en-US" dirty="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2" name="Picture 201">
            <a:extLst>
              <a:ext uri="{FF2B5EF4-FFF2-40B4-BE49-F238E27FC236}">
                <a16:creationId xmlns:a16="http://schemas.microsoft.com/office/drawing/2014/main" id="{77458E5B-6EC0-4D9A-AA2E-1D8E97A70D2B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067" y="6409102"/>
            <a:ext cx="1547609" cy="249998"/>
          </a:xfrm>
          <a:prstGeom prst="rect">
            <a:avLst/>
          </a:prstGeom>
        </p:spPr>
      </p:pic>
      <p:sp>
        <p:nvSpPr>
          <p:cNvPr id="106" name="Title 2">
            <a:extLst>
              <a:ext uri="{FF2B5EF4-FFF2-40B4-BE49-F238E27FC236}">
                <a16:creationId xmlns:a16="http://schemas.microsoft.com/office/drawing/2014/main" id="{8B19BE23-B9D0-41A6-899F-3A4309DB965F}"/>
              </a:ext>
            </a:extLst>
          </p:cNvPr>
          <p:cNvSpPr txBox="1">
            <a:spLocks/>
          </p:cNvSpPr>
          <p:nvPr/>
        </p:nvSpPr>
        <p:spPr>
          <a:xfrm>
            <a:off x="609602" y="-12196"/>
            <a:ext cx="11582398" cy="705079"/>
          </a:xfrm>
          <a:prstGeom prst="rect">
            <a:avLst/>
          </a:prstGeom>
        </p:spPr>
        <p:txBody>
          <a:bodyPr vert="horz" lIns="0" tIns="60912" rIns="0" bIns="60912" rtlCol="0" anchor="ctr">
            <a:noAutofit/>
          </a:bodyPr>
          <a:lstStyle>
            <a:lvl1pPr algn="l" defTabSz="1218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1" kern="1200" cap="none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824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Who is Apptio &amp; the TBM Council?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86734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8450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>
          <a:xfrm>
            <a:off x="609602" y="-12196"/>
            <a:ext cx="11582398" cy="1106900"/>
          </a:xfrm>
          <a:prstGeom prst="rect">
            <a:avLst/>
          </a:prstGeom>
        </p:spPr>
        <p:txBody>
          <a:bodyPr vert="horz" lIns="0" tIns="60912" rIns="0" bIns="60912" rtlCol="0" anchor="ctr">
            <a:noAutofit/>
          </a:bodyPr>
          <a:lstStyle>
            <a:lvl1pPr algn="l" defTabSz="1218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733" b="1" kern="1200" cap="none" baseline="0">
                <a:solidFill>
                  <a:schemeClr val="accent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824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The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global TBM category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&amp;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86734"/>
                </a:solidFill>
                <a:effectLst/>
                <a:uLnTx/>
                <a:uFillTx/>
                <a:ea typeface="+mj-ea"/>
                <a:cs typeface="+mj-cs"/>
              </a:rPr>
              <a:t>community is considerable</a:t>
            </a:r>
            <a:r>
              <a:rPr lang="en-US" sz="4000" dirty="0">
                <a:solidFill>
                  <a:srgbClr val="F86734"/>
                </a:solidFill>
              </a:rPr>
              <a:t>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86734"/>
              </a:solidFill>
              <a:effectLst/>
              <a:uLnTx/>
              <a:uFillTx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7AC5A02A-BA39-42E8-BA86-BFB0A786C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21" y="1777301"/>
            <a:ext cx="259434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82%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6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all Global Systemically Important Banks</a:t>
            </a:r>
            <a:endParaRPr kumimoji="0" lang="en-US" altLang="en-US" sz="1600" b="1" i="0" u="none" strike="noStrike" kern="0" cap="none" spc="0" normalizeH="0" baseline="30000" noProof="0" dirty="0">
              <a:ln>
                <a:noFill/>
              </a:ln>
              <a:solidFill>
                <a:srgbClr val="FF66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ACD3FBA-7F0E-4E0B-B053-F28F98156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13" y="5226422"/>
            <a:ext cx="259434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62%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6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Fortune 100</a:t>
            </a:r>
            <a:endParaRPr kumimoji="0" lang="en-US" altLang="en-US" sz="1600" b="1" i="0" u="none" strike="noStrike" kern="0" cap="none" spc="0" normalizeH="0" baseline="30000" noProof="0" dirty="0">
              <a:ln>
                <a:noFill/>
              </a:ln>
              <a:solidFill>
                <a:srgbClr val="FF66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1C0238D-E8CE-48FF-A725-DE5B58F27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13" y="4076715"/>
            <a:ext cx="259434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b="1" kern="0" dirty="0">
                <a:solidFill>
                  <a:schemeClr val="bg1"/>
                </a:solidFill>
                <a:latin typeface="Calibri" panose="020F0502020204030204"/>
              </a:rPr>
              <a:t>80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6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 Top “Fast-Moving Consumer Goods”</a:t>
            </a:r>
            <a:endParaRPr kumimoji="0" lang="en-US" altLang="en-US" sz="1600" b="1" i="0" u="none" strike="noStrike" kern="0" cap="none" spc="0" normalizeH="0" baseline="30000" noProof="0" dirty="0">
              <a:ln>
                <a:noFill/>
              </a:ln>
              <a:solidFill>
                <a:srgbClr val="FF66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4929F8-BFA9-4070-B9B4-FCF0D99B8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15" y="2927008"/>
            <a:ext cx="259434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4000" b="1" kern="0" dirty="0">
                <a:solidFill>
                  <a:schemeClr val="bg1"/>
                </a:solidFill>
                <a:latin typeface="Calibri" panose="020F0502020204030204"/>
              </a:rPr>
              <a:t>70</a:t>
            </a:r>
            <a:r>
              <a:rPr kumimoji="0" lang="en-GB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%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66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Europe’s   Largest Energy Providers</a:t>
            </a:r>
            <a:endParaRPr kumimoji="0" lang="en-US" altLang="en-US" sz="1600" b="1" i="0" u="none" strike="noStrike" kern="0" cap="none" spc="0" normalizeH="0" baseline="30000" noProof="0" dirty="0">
              <a:ln>
                <a:noFill/>
              </a:ln>
              <a:solidFill>
                <a:srgbClr val="FF66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8D3D0A9-9EBE-4447-8AFB-3420EAB62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452" y="1327575"/>
            <a:ext cx="8954695" cy="4774842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E7CFC6-9E09-46B2-8837-ED4209282A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686"/>
          <a:stretch/>
        </p:blipFill>
        <p:spPr>
          <a:xfrm>
            <a:off x="4219685" y="1894169"/>
            <a:ext cx="667154" cy="449085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49DCA1A0-6487-423D-9033-A383D4EB11CB}"/>
              </a:ext>
            </a:extLst>
          </p:cNvPr>
          <p:cNvSpPr/>
          <p:nvPr/>
        </p:nvSpPr>
        <p:spPr>
          <a:xfrm>
            <a:off x="8448676" y="2731999"/>
            <a:ext cx="971550" cy="388823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5BC491D-3BFA-4A2B-8233-44D71941F03B}"/>
              </a:ext>
            </a:extLst>
          </p:cNvPr>
          <p:cNvSpPr/>
          <p:nvPr/>
        </p:nvSpPr>
        <p:spPr>
          <a:xfrm>
            <a:off x="2897452" y="1345816"/>
            <a:ext cx="1617397" cy="388823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768F7CA-6AD3-418B-9EA4-8D81ABF1F41F}"/>
              </a:ext>
            </a:extLst>
          </p:cNvPr>
          <p:cNvSpPr/>
          <p:nvPr/>
        </p:nvSpPr>
        <p:spPr>
          <a:xfrm>
            <a:off x="8505826" y="3011081"/>
            <a:ext cx="1647824" cy="388823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AB0238B-1ABB-4082-BBC0-00D78A50C62D}"/>
              </a:ext>
            </a:extLst>
          </p:cNvPr>
          <p:cNvSpPr/>
          <p:nvPr/>
        </p:nvSpPr>
        <p:spPr>
          <a:xfrm>
            <a:off x="7286627" y="3308097"/>
            <a:ext cx="771523" cy="388823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42536C2-ED45-49EF-95DF-B5E59C726863}"/>
              </a:ext>
            </a:extLst>
          </p:cNvPr>
          <p:cNvSpPr/>
          <p:nvPr/>
        </p:nvSpPr>
        <p:spPr>
          <a:xfrm>
            <a:off x="6016754" y="2919798"/>
            <a:ext cx="853809" cy="602220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4B41E5C-D840-4EC9-BE08-9E50AD5B312C}"/>
              </a:ext>
            </a:extLst>
          </p:cNvPr>
          <p:cNvSpPr/>
          <p:nvPr/>
        </p:nvSpPr>
        <p:spPr>
          <a:xfrm>
            <a:off x="6319838" y="3913711"/>
            <a:ext cx="785812" cy="534464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D740D6-74ED-4D4F-94DA-FFD43A8023FA}"/>
              </a:ext>
            </a:extLst>
          </p:cNvPr>
          <p:cNvSpPr/>
          <p:nvPr/>
        </p:nvSpPr>
        <p:spPr>
          <a:xfrm>
            <a:off x="5276850" y="5336013"/>
            <a:ext cx="1190625" cy="388823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6B2A164-CDFC-40E8-9BE5-FCB9729EF718}"/>
              </a:ext>
            </a:extLst>
          </p:cNvPr>
          <p:cNvSpPr/>
          <p:nvPr/>
        </p:nvSpPr>
        <p:spPr>
          <a:xfrm>
            <a:off x="3531131" y="5598948"/>
            <a:ext cx="1355708" cy="388823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F95DE3F-9569-4931-9087-1A1C11097A87}"/>
              </a:ext>
            </a:extLst>
          </p:cNvPr>
          <p:cNvSpPr/>
          <p:nvPr/>
        </p:nvSpPr>
        <p:spPr>
          <a:xfrm>
            <a:off x="5018352" y="3472818"/>
            <a:ext cx="853809" cy="822958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47A155-FB57-44E8-A1E5-BDF7BFE09F29}"/>
              </a:ext>
            </a:extLst>
          </p:cNvPr>
          <p:cNvSpPr/>
          <p:nvPr/>
        </p:nvSpPr>
        <p:spPr>
          <a:xfrm>
            <a:off x="8177579" y="4927117"/>
            <a:ext cx="1112573" cy="326048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C57A1A2-6E95-4FDB-8A57-991D605099AC}"/>
              </a:ext>
            </a:extLst>
          </p:cNvPr>
          <p:cNvSpPr/>
          <p:nvPr/>
        </p:nvSpPr>
        <p:spPr>
          <a:xfrm>
            <a:off x="10813774" y="3919138"/>
            <a:ext cx="1104866" cy="454079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C9C3876-DF75-4E6E-A43D-CA7327C20CE6}"/>
              </a:ext>
            </a:extLst>
          </p:cNvPr>
          <p:cNvSpPr/>
          <p:nvPr/>
        </p:nvSpPr>
        <p:spPr>
          <a:xfrm>
            <a:off x="7374799" y="2240953"/>
            <a:ext cx="1112573" cy="211964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ADA2165-76DB-4621-B671-4DF6539A7DC4}"/>
              </a:ext>
            </a:extLst>
          </p:cNvPr>
          <p:cNvSpPr/>
          <p:nvPr/>
        </p:nvSpPr>
        <p:spPr>
          <a:xfrm>
            <a:off x="7296150" y="2402002"/>
            <a:ext cx="1247775" cy="388823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A434F48-3C82-4894-8C39-F76F62302DE2}"/>
              </a:ext>
            </a:extLst>
          </p:cNvPr>
          <p:cNvSpPr/>
          <p:nvPr/>
        </p:nvSpPr>
        <p:spPr>
          <a:xfrm>
            <a:off x="2928854" y="2177054"/>
            <a:ext cx="1484120" cy="449085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002043C-FB59-42B5-984A-B546BD33B301}"/>
              </a:ext>
            </a:extLst>
          </p:cNvPr>
          <p:cNvSpPr/>
          <p:nvPr/>
        </p:nvSpPr>
        <p:spPr>
          <a:xfrm>
            <a:off x="5018352" y="1324397"/>
            <a:ext cx="1484120" cy="449085"/>
          </a:xfrm>
          <a:prstGeom prst="ellipse">
            <a:avLst/>
          </a:prstGeom>
          <a:noFill/>
          <a:ln w="19050">
            <a:solidFill>
              <a:srgbClr val="FF661C"/>
            </a:solidFill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solidFill>
                <a:srgbClr val="353C45"/>
              </a:solidFill>
              <a:effectLst/>
              <a:uLnTx/>
              <a:uFillTx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7287A1D-C5FD-407C-A69A-2E30249BE78D}"/>
              </a:ext>
            </a:extLst>
          </p:cNvPr>
          <p:cNvSpPr txBox="1"/>
          <p:nvPr/>
        </p:nvSpPr>
        <p:spPr>
          <a:xfrm>
            <a:off x="534575" y="6364314"/>
            <a:ext cx="3515292" cy="276999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+mn-lt"/>
              </a:rPr>
              <a:t>* Apptio’s customer base</a:t>
            </a:r>
          </a:p>
        </p:txBody>
      </p:sp>
    </p:spTree>
    <p:extLst>
      <p:ext uri="{BB962C8B-B14F-4D97-AF65-F5344CB8AC3E}">
        <p14:creationId xmlns:p14="http://schemas.microsoft.com/office/powerpoint/2010/main" val="31815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A4132F-DEC6-4332-A00C-A11AD4519B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4965EAE-E41A-435F-B993-07E824B6C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52F8994-E6D4-4311-9548-C3607BC43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20C88143-5F8F-4269-8992-F5D05ED4C609}"/>
              </a:ext>
            </a:extLst>
          </p:cNvPr>
          <p:cNvSpPr/>
          <p:nvPr/>
        </p:nvSpPr>
        <p:spPr>
          <a:xfrm rot="10258187">
            <a:off x="-7955643" y="-2803041"/>
            <a:ext cx="18317245" cy="13571251"/>
          </a:xfrm>
          <a:prstGeom prst="triangle">
            <a:avLst/>
          </a:prstGeom>
          <a:solidFill>
            <a:srgbClr val="1437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B693F-AD0B-408E-A8ED-071018499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en-US" sz="4100" dirty="0"/>
              <a:t>CIO’s &amp; Business Leaders Demanded Answers…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EF23-EC7C-4795-9D31-669000AB5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2282825"/>
            <a:ext cx="4844956" cy="33995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300" b="1" dirty="0"/>
              <a:t>Critical Factors for IT:</a:t>
            </a:r>
          </a:p>
          <a:p>
            <a:r>
              <a:rPr lang="en-US" sz="1300" dirty="0"/>
              <a:t>Increasing Scale &amp; Cost: Growth in IT Costs &gt; Growth in Revenue </a:t>
            </a:r>
          </a:p>
          <a:p>
            <a:r>
              <a:rPr lang="en-US" sz="1300" dirty="0"/>
              <a:t>Increasing criticality to Business growth &amp; profitability</a:t>
            </a:r>
          </a:p>
          <a:p>
            <a:r>
              <a:rPr lang="en-US" sz="1300" dirty="0"/>
              <a:t>Increasing Complexity (Cloud/Hybrid/Agile/DevOps)</a:t>
            </a:r>
          </a:p>
          <a:p>
            <a:pPr marL="0" indent="0"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1300" b="1" dirty="0"/>
              <a:t>Compelling Needs:</a:t>
            </a:r>
          </a:p>
          <a:p>
            <a:r>
              <a:rPr lang="en-US" sz="1300" dirty="0"/>
              <a:t>Lacked Credibility, Defensibility, Actionable Intelligence</a:t>
            </a:r>
          </a:p>
          <a:p>
            <a:r>
              <a:rPr lang="en-US" sz="1300" dirty="0"/>
              <a:t>No Common Language with the Business or Finance</a:t>
            </a:r>
          </a:p>
          <a:p>
            <a:r>
              <a:rPr lang="en-US" sz="1300" dirty="0"/>
              <a:t>Little CIO Direct ELT/Board Engagement</a:t>
            </a:r>
          </a:p>
          <a:p>
            <a:pPr marL="0" indent="0">
              <a:buNone/>
            </a:pPr>
            <a:endParaRPr lang="en-US" sz="1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C11740-59FB-4077-AF36-496DED9A2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0" y="3429000"/>
            <a:ext cx="6264402" cy="3311780"/>
          </a:xfrm>
          <a:prstGeom prst="rect">
            <a:avLst/>
          </a:prstGeom>
        </p:spPr>
      </p:pic>
      <p:pic>
        <p:nvPicPr>
          <p:cNvPr id="11" name="Content Placeholder 7" descr="A picture containing text&#10;&#10;Description automatically generated">
            <a:extLst>
              <a:ext uri="{FF2B5EF4-FFF2-40B4-BE49-F238E27FC236}">
                <a16:creationId xmlns:a16="http://schemas.microsoft.com/office/drawing/2014/main" id="{1A93CF3B-0F8A-4186-9704-857DDA19FB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5" r="16660" b="9391"/>
          <a:stretch/>
        </p:blipFill>
        <p:spPr>
          <a:xfrm>
            <a:off x="1638299" y="5026820"/>
            <a:ext cx="1171575" cy="16311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44B315-FF37-4660-8632-FF565EC3B596}"/>
              </a:ext>
            </a:extLst>
          </p:cNvPr>
          <p:cNvSpPr txBox="1"/>
          <p:nvPr/>
        </p:nvSpPr>
        <p:spPr>
          <a:xfrm>
            <a:off x="6976583" y="1046956"/>
            <a:ext cx="5317685" cy="200054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4000" b="1" dirty="0">
                <a:solidFill>
                  <a:srgbClr val="F86734"/>
                </a:solidFill>
              </a:rPr>
              <a:t>TBM was the response:</a:t>
            </a:r>
          </a:p>
          <a:p>
            <a:r>
              <a:rPr lang="en-US" sz="2800" dirty="0">
                <a:solidFill>
                  <a:srgbClr val="F86734"/>
                </a:solidFill>
              </a:rPr>
              <a:t>A Value Management framework for Technology spend management + Unit Rate Economics</a:t>
            </a:r>
          </a:p>
        </p:txBody>
      </p:sp>
    </p:spTree>
    <p:extLst>
      <p:ext uri="{BB962C8B-B14F-4D97-AF65-F5344CB8AC3E}">
        <p14:creationId xmlns:p14="http://schemas.microsoft.com/office/powerpoint/2010/main" val="37869680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3F762534-EA17-42C3-A727-9482F1C2ECB3}"/>
              </a:ext>
            </a:extLst>
          </p:cNvPr>
          <p:cNvGraphicFramePr>
            <a:graphicFrameLocks noGrp="1"/>
          </p:cNvGraphicFramePr>
          <p:nvPr/>
        </p:nvGraphicFramePr>
        <p:xfrm>
          <a:off x="609585" y="3291844"/>
          <a:ext cx="11094720" cy="2947709"/>
        </p:xfrm>
        <a:graphic>
          <a:graphicData uri="http://schemas.openxmlformats.org/drawingml/2006/table">
            <a:tbl>
              <a:tblPr firstRow="1" bandRow="1"/>
              <a:tblGrid>
                <a:gridCol w="3698240">
                  <a:extLst>
                    <a:ext uri="{9D8B030D-6E8A-4147-A177-3AD203B41FA5}">
                      <a16:colId xmlns:a16="http://schemas.microsoft.com/office/drawing/2014/main" val="1375456014"/>
                    </a:ext>
                  </a:extLst>
                </a:gridCol>
                <a:gridCol w="3698240">
                  <a:extLst>
                    <a:ext uri="{9D8B030D-6E8A-4147-A177-3AD203B41FA5}">
                      <a16:colId xmlns:a16="http://schemas.microsoft.com/office/drawing/2014/main" val="1918339131"/>
                    </a:ext>
                  </a:extLst>
                </a:gridCol>
                <a:gridCol w="3698240">
                  <a:extLst>
                    <a:ext uri="{9D8B030D-6E8A-4147-A177-3AD203B41FA5}">
                      <a16:colId xmlns:a16="http://schemas.microsoft.com/office/drawing/2014/main" val="1731113771"/>
                    </a:ext>
                  </a:extLst>
                </a:gridCol>
              </a:tblGrid>
              <a:tr h="573912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/>
                    </a:p>
                  </a:txBody>
                  <a:tcPr marL="24384" marR="24384" marT="24384" marB="2438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/>
                    </a:p>
                  </a:txBody>
                  <a:tcPr marL="24384" marR="24384" marT="24384" marB="2438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/>
                    </a:p>
                  </a:txBody>
                  <a:tcPr marL="24384" marR="24384" marT="24384" marB="2438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271912"/>
                  </a:ext>
                </a:extLst>
              </a:tr>
              <a:tr h="113792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b="1" dirty="0">
                          <a:latin typeface="Harmonia Sans Std" panose="020B0502030402020204" pitchFamily="34" charset="77"/>
                        </a:rPr>
                        <a:t>Reduced IT costs by 15M in 18 months </a:t>
                      </a:r>
                    </a:p>
                    <a:p>
                      <a:pPr marL="171450" marR="0" lvl="0" indent="-17145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>
                          <a:latin typeface="Harmonia Sans Std" panose="020B0502030402020204" pitchFamily="34" charset="77"/>
                        </a:rPr>
                        <a:t>Went from 40% above benchmark to within 10%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Harmonia Sans Std" panose="020B0502030402020204" pitchFamily="34" charset="77"/>
                        </a:rPr>
                        <a:t>Accelerated cloud migration decisions to achieve 50M savings target two years ahead of schedule</a:t>
                      </a:r>
                    </a:p>
                  </a:txBody>
                  <a:tcPr marL="121920" marR="12192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b="1">
                          <a:latin typeface="Harmonia Sans Std" panose="020B0502030402020204" pitchFamily="34" charset="77"/>
                        </a:rPr>
                        <a:t>Reduced total Group IT spend by 20%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latin typeface="Harmonia Sans Std" panose="020B0502030402020204" pitchFamily="34" charset="77"/>
                        </a:rPr>
                        <a:t>Shifted millions in Run spend to fund innovation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latin typeface="Harmonia Sans Std" panose="020B0502030402020204" pitchFamily="34" charset="77"/>
                        </a:rPr>
                        <a:t>Identified and freed critical capacity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>
                          <a:latin typeface="Harmonia Sans Std" panose="020B0502030402020204" pitchFamily="34" charset="77"/>
                        </a:rPr>
                        <a:t>Materially improved business dialog and partnership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100"/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100"/>
                    </a:p>
                  </a:txBody>
                  <a:tcPr marL="121920" marR="12192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75E"/>
                          </a:solidFill>
                          <a:effectLst/>
                          <a:uLnTx/>
                          <a:uFillTx/>
                          <a:latin typeface="Harmonia Sans Std" panose="020B0502030402020204" pitchFamily="34" charset="77"/>
                          <a:ea typeface="+mn-ea"/>
                          <a:cs typeface="+mn-cs"/>
                        </a:rPr>
                        <a:t>Reduced planning cycle time by 80%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75E"/>
                          </a:solidFill>
                          <a:effectLst/>
                          <a:uLnTx/>
                          <a:uFillTx/>
                          <a:latin typeface="Harmonia Sans Std" panose="020B0502030402020204" pitchFamily="34" charset="77"/>
                          <a:ea typeface="+mn-ea"/>
                          <a:cs typeface="+mn-cs"/>
                        </a:rPr>
                        <a:t>$5M in year 1 savings</a:t>
                      </a: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75E"/>
                          </a:solidFill>
                          <a:effectLst/>
                          <a:uLnTx/>
                          <a:uFillTx/>
                          <a:latin typeface="Harmonia Sans Std" panose="020B0502030402020204" pitchFamily="34" charset="77"/>
                          <a:ea typeface="+mn-ea"/>
                          <a:cs typeface="+mn-cs"/>
                        </a:rPr>
                        <a:t> from more detailed planning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375E"/>
                          </a:solidFill>
                          <a:effectLst/>
                          <a:uLnTx/>
                          <a:uFillTx/>
                          <a:latin typeface="Harmonia Sans Std" panose="020B0502030402020204" pitchFamily="34" charset="77"/>
                          <a:ea typeface="+mn-ea"/>
                          <a:cs typeface="+mn-cs"/>
                        </a:rPr>
                        <a:t>Improved budget / actuals variance to &lt;1%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75E"/>
                        </a:solidFill>
                        <a:effectLst/>
                        <a:uLnTx/>
                        <a:uFillTx/>
                        <a:latin typeface="Harmonia Sans Std" panose="020B0502030402020204" pitchFamily="34" charset="77"/>
                        <a:ea typeface="+mn-ea"/>
                        <a:cs typeface="+mn-cs"/>
                      </a:endParaRP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100"/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100"/>
                    </a:p>
                  </a:txBody>
                  <a:tcPr marL="121920" marR="12192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519938"/>
                  </a:ext>
                </a:extLst>
              </a:tr>
              <a:tr h="348909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100"/>
                    </a:p>
                  </a:txBody>
                  <a:tcPr marL="121920" marR="24384" marT="24384" marB="2438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100"/>
                    </a:p>
                  </a:txBody>
                  <a:tcPr marL="121920" marR="24384" marT="24384" marB="2438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endParaRPr lang="en-US" sz="1100"/>
                    </a:p>
                  </a:txBody>
                  <a:tcPr marL="121920" marR="24384" marT="24384" marB="2438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2035800"/>
                  </a:ext>
                </a:extLst>
              </a:tr>
              <a:tr h="886968"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Harmonia Sans Std" panose="020B0502030402020204" pitchFamily="34" charset="77"/>
                        </a:rPr>
                        <a:t>Informs cloud-first strategy with TCO: 230 platforms/apps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Harmonia Sans Std" panose="020B0502030402020204" pitchFamily="34" charset="77"/>
                        </a:rPr>
                        <a:t>Realized 2.4M in savings shifting storage to cloud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Harmonia Sans Std" panose="020B0502030402020204" pitchFamily="34" charset="77"/>
                        </a:rPr>
                        <a:t>Identified 175K in cloud waste in the first run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Harmonia Sans Std" panose="020B0502030402020204" pitchFamily="34" charset="77"/>
                        </a:rPr>
                        <a:t>Reduced cloud spend-to-plan variance to just 1%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375E"/>
                        </a:solidFill>
                        <a:effectLst/>
                        <a:uLnTx/>
                        <a:uFillTx/>
                        <a:latin typeface="Harmonia Sans Std" panose="020B0502030402020204" pitchFamily="34" charset="77"/>
                        <a:ea typeface="+mn-ea"/>
                        <a:cs typeface="+mn-cs"/>
                      </a:endParaRPr>
                    </a:p>
                  </a:txBody>
                  <a:tcPr marL="121920" marR="24384" marT="24384" marB="24384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/>
                        <a:t>Drove rationalization of over 200 applications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/>
                        <a:t>TBM supports DB’s digital transformation strategy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/>
                        <a:t>Began journey to simplify defensible cost insight and billing</a:t>
                      </a:r>
                    </a:p>
                  </a:txBody>
                  <a:tcPr marL="121920" marR="24384" marT="24384" marB="2438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Harmonia Sans Std" panose="020B0502030402020204" pitchFamily="34" charset="77"/>
                        </a:rPr>
                        <a:t>Eliminated 100s of thousands in cloud waste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Harmonia Sans Std" panose="020B0502030402020204" pitchFamily="34" charset="77"/>
                        </a:rPr>
                        <a:t>Maintain a 90% RI utilization rate across teams</a:t>
                      </a:r>
                    </a:p>
                    <a:p>
                      <a:pPr marL="171450" indent="-171450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>
                          <a:latin typeface="Harmonia Sans Std" panose="020B0502030402020204" pitchFamily="34" charset="77"/>
                        </a:rPr>
                        <a:t>Ensure accurate, consumptive billing by bus. Objective</a:t>
                      </a:r>
                    </a:p>
                  </a:txBody>
                  <a:tcPr marL="121920" marR="24384" marT="24384" marB="2438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801627"/>
                  </a:ext>
                </a:extLst>
              </a:tr>
            </a:tbl>
          </a:graphicData>
        </a:graphic>
      </p:graphicFrame>
      <p:graphicFrame>
        <p:nvGraphicFramePr>
          <p:cNvPr id="44" name="Table 43">
            <a:extLst>
              <a:ext uri="{FF2B5EF4-FFF2-40B4-BE49-F238E27FC236}">
                <a16:creationId xmlns:a16="http://schemas.microsoft.com/office/drawing/2014/main" id="{B37036DC-48BB-4DE2-AA46-E66DC45B3339}"/>
              </a:ext>
            </a:extLst>
          </p:cNvPr>
          <p:cNvGraphicFramePr>
            <a:graphicFrameLocks noGrp="1"/>
          </p:cNvGraphicFramePr>
          <p:nvPr/>
        </p:nvGraphicFramePr>
        <p:xfrm>
          <a:off x="609585" y="1245893"/>
          <a:ext cx="11094720" cy="2072644"/>
        </p:xfrm>
        <a:graphic>
          <a:graphicData uri="http://schemas.openxmlformats.org/drawingml/2006/table">
            <a:tbl>
              <a:tblPr firstRow="1" bandRow="1"/>
              <a:tblGrid>
                <a:gridCol w="2773680">
                  <a:extLst>
                    <a:ext uri="{9D8B030D-6E8A-4147-A177-3AD203B41FA5}">
                      <a16:colId xmlns:a16="http://schemas.microsoft.com/office/drawing/2014/main" val="1375456014"/>
                    </a:ext>
                  </a:extLst>
                </a:gridCol>
                <a:gridCol w="2773680">
                  <a:extLst>
                    <a:ext uri="{9D8B030D-6E8A-4147-A177-3AD203B41FA5}">
                      <a16:colId xmlns:a16="http://schemas.microsoft.com/office/drawing/2014/main" val="1918339131"/>
                    </a:ext>
                  </a:extLst>
                </a:gridCol>
                <a:gridCol w="2773680">
                  <a:extLst>
                    <a:ext uri="{9D8B030D-6E8A-4147-A177-3AD203B41FA5}">
                      <a16:colId xmlns:a16="http://schemas.microsoft.com/office/drawing/2014/main" val="1778404212"/>
                    </a:ext>
                  </a:extLst>
                </a:gridCol>
                <a:gridCol w="2773680">
                  <a:extLst>
                    <a:ext uri="{9D8B030D-6E8A-4147-A177-3AD203B41FA5}">
                      <a16:colId xmlns:a16="http://schemas.microsoft.com/office/drawing/2014/main" val="1793933184"/>
                    </a:ext>
                  </a:extLst>
                </a:gridCol>
              </a:tblGrid>
              <a:tr h="524256">
                <a:tc gridSpan="4">
                  <a:txBody>
                    <a:bodyPr/>
                    <a:lstStyle/>
                    <a:p>
                      <a:pPr marL="112395" marR="0" lvl="0" indent="0" algn="ctr" defTabSz="9136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kern="1200" cap="none" spc="0" baseline="0">
                          <a:solidFill>
                            <a:schemeClr val="bg1"/>
                          </a:solidFill>
                          <a:latin typeface="Harmonia Sans Std" panose="020B0502030402020204" pitchFamily="34" charset="77"/>
                          <a:ea typeface="ＭＳ Ｐゴシック"/>
                          <a:cs typeface="Arial"/>
                        </a:rPr>
                        <a:t>Industry Statistics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6933" cap="rnd" cmpd="sng" algn="ctr">
                      <a:noFill/>
                      <a:prstDash val="sysDot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B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568776"/>
                  </a:ext>
                </a:extLst>
              </a:tr>
              <a:tr h="573028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BBD3"/>
                          </a:solidFill>
                        </a:rPr>
                        <a:t>82%</a:t>
                      </a:r>
                      <a:endParaRPr lang="en-US" sz="2700" b="1">
                        <a:solidFill>
                          <a:srgbClr val="00BBD3"/>
                        </a:solidFill>
                        <a:cs typeface="Calibri"/>
                      </a:endParaRPr>
                    </a:p>
                  </a:txBody>
                  <a:tcPr marL="24384" marR="24384" marT="24384" marB="2438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BBD3"/>
                          </a:solidFill>
                        </a:rPr>
                        <a:t>77%</a:t>
                      </a:r>
                    </a:p>
                  </a:txBody>
                  <a:tcPr marL="24384" marR="24384" marT="24384" marB="2438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6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cap="none" spc="0" baseline="0">
                          <a:solidFill>
                            <a:srgbClr val="00BBD3"/>
                          </a:solidFill>
                          <a:latin typeface="+mn-lt"/>
                          <a:ea typeface="ＭＳ Ｐゴシック" charset="0"/>
                          <a:cs typeface="Arial" pitchFamily="34" charset="0"/>
                        </a:rPr>
                        <a:t>62%</a:t>
                      </a:r>
                    </a:p>
                  </a:txBody>
                  <a:tcPr marL="24384" marR="24384" marT="24384" marB="2438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6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kern="1200" cap="none" spc="0" baseline="0" dirty="0">
                          <a:solidFill>
                            <a:srgbClr val="00BBD3"/>
                          </a:solidFill>
                          <a:latin typeface="+mn-lt"/>
                          <a:ea typeface="ＭＳ Ｐゴシック" charset="0"/>
                          <a:cs typeface="Arial" pitchFamily="34" charset="0"/>
                        </a:rPr>
                        <a:t>76%</a:t>
                      </a:r>
                    </a:p>
                  </a:txBody>
                  <a:tcPr marL="24384" marR="24384" marT="24384" marB="24384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271912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marL="112713" marR="0" lvl="0" indent="0" algn="ctr" defTabSz="9137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>
                          <a:latin typeface="Harmonia Sans Std" panose="020B0502030402020204" pitchFamily="34" charset="77"/>
                        </a:rPr>
                        <a:t>used spreadsheets before deploying Cost Transparency</a:t>
                      </a:r>
                      <a:endParaRPr lang="en-US" sz="1600" b="1">
                        <a:latin typeface="Harmonia Sans Std" panose="020B0502030402020204" pitchFamily="34" charset="77"/>
                      </a:endParaRPr>
                    </a:p>
                    <a:p>
                      <a:pPr marL="112713" marR="0" lvl="0" indent="0" algn="ctr" defTabSz="9137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600" b="1" kern="1200" cap="none" spc="0" baseline="0">
                        <a:solidFill>
                          <a:schemeClr val="tx1"/>
                        </a:solidFill>
                        <a:latin typeface="+mn-lt"/>
                        <a:ea typeface="ＭＳ Ｐゴシック" charset="0"/>
                        <a:cs typeface="Arial" pitchFamily="34" charset="0"/>
                      </a:endParaRPr>
                    </a:p>
                  </a:txBody>
                  <a:tcPr marL="121920" marR="12192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6933" cap="rnd" cmpd="sng" algn="ctr">
                      <a:noFill/>
                      <a:prstDash val="sysDot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12713" marR="0" lvl="0" indent="0" algn="ctr" defTabSz="9137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>
                          <a:latin typeface="Harmonia Sans Std" panose="020B0502030402020204" pitchFamily="34" charset="77"/>
                        </a:rPr>
                        <a:t>cited challenges quantifying App TCO before Apptio</a:t>
                      </a:r>
                      <a:endParaRPr lang="en-US" sz="1600" b="1">
                        <a:latin typeface="Harmonia Sans Std" panose="020B0502030402020204" pitchFamily="34" charset="77"/>
                      </a:endParaRPr>
                    </a:p>
                    <a:p>
                      <a:pPr marL="112713" lvl="0" indent="0" algn="ctr">
                        <a:lnSpc>
                          <a:spcPct val="100000"/>
                        </a:lnSpc>
                        <a:buFont typeface="Arial" panose="020B0604020202020204" pitchFamily="34" charset="0"/>
                        <a:buNone/>
                      </a:pPr>
                      <a:endParaRPr lang="en-US" sz="1600" b="1" kern="1200" cap="none" spc="0" baseline="0">
                        <a:solidFill>
                          <a:schemeClr val="tx1"/>
                        </a:solidFill>
                        <a:latin typeface="+mn-lt"/>
                        <a:ea typeface="ＭＳ Ｐゴシック" charset="0"/>
                        <a:cs typeface="Arial" pitchFamily="34" charset="0"/>
                      </a:endParaRPr>
                    </a:p>
                  </a:txBody>
                  <a:tcPr marL="121920" marR="12192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6933" cap="rnd" cmpd="sng" algn="ctr">
                      <a:noFill/>
                      <a:prstDash val="sysDot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Harmonia Sans Std" panose="020B0502030402020204" pitchFamily="34" charset="77"/>
                        </a:rPr>
                        <a:t>can conduct ad hoc analysis in &lt;1 day</a:t>
                      </a:r>
                    </a:p>
                    <a:p>
                      <a:pPr marL="0" marR="0" lvl="0" indent="0" algn="ctr" defTabSz="9136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kern="1200" cap="none" spc="0" baseline="0">
                        <a:solidFill>
                          <a:schemeClr val="tx1"/>
                        </a:solidFill>
                        <a:latin typeface="+mn-lt"/>
                        <a:ea typeface="ＭＳ Ｐゴシック" charset="0"/>
                        <a:cs typeface="Arial" pitchFamily="34" charset="0"/>
                      </a:endParaRPr>
                    </a:p>
                  </a:txBody>
                  <a:tcPr marL="121920" marR="12192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6933" cap="rnd" cmpd="sng" algn="ctr">
                      <a:noFill/>
                      <a:prstDash val="sysDot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66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armonia Sans Std" panose="020B0502030402020204" pitchFamily="34" charset="77"/>
                        </a:rPr>
                        <a:t>Have greatly improved decision-making</a:t>
                      </a:r>
                      <a:endParaRPr lang="en-US" sz="1600" b="1" kern="1200" cap="none" spc="0" baseline="0" dirty="0">
                        <a:solidFill>
                          <a:schemeClr val="tx1"/>
                        </a:solidFill>
                        <a:latin typeface="Harmonia Sans Std" panose="020B0502030402020204" pitchFamily="34" charset="77"/>
                        <a:ea typeface="ＭＳ Ｐゴシック" charset="0"/>
                        <a:cs typeface="Arial" pitchFamily="34" charset="0"/>
                      </a:endParaRPr>
                    </a:p>
                  </a:txBody>
                  <a:tcPr marL="121920" marR="121920" marT="0" marB="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6933" cap="rnd" cmpd="sng" algn="ctr">
                      <a:noFill/>
                      <a:prstDash val="sysDot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519938"/>
                  </a:ext>
                </a:extLst>
              </a:tr>
            </a:tbl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id="{B808EB52-D0BB-4605-BFA9-64192F0FA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968" y="3353415"/>
            <a:ext cx="1370992" cy="4831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138F11D-9534-4754-943A-A683A0B55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3013" y="3286816"/>
            <a:ext cx="665584" cy="5497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5FF016-2D0A-4230-87DB-ACD79001C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338" y="4998391"/>
            <a:ext cx="1407092" cy="3756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535AB-5C6C-4812-A1F5-C2478B6645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84" t="29128" r="8306" b="38942"/>
          <a:stretch/>
        </p:blipFill>
        <p:spPr>
          <a:xfrm>
            <a:off x="8882124" y="4998391"/>
            <a:ext cx="1584913" cy="3089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FC78EE-B428-438E-BC7B-1AD21949215D}"/>
              </a:ext>
            </a:extLst>
          </p:cNvPr>
          <p:cNvCxnSpPr/>
          <p:nvPr/>
        </p:nvCxnSpPr>
        <p:spPr>
          <a:xfrm>
            <a:off x="2049518" y="4803228"/>
            <a:ext cx="8187559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4DF4C02-6B9D-492F-A933-0075D83B8B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5502" y="4998392"/>
            <a:ext cx="1482887" cy="396347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F8B6195-1CFA-40F4-82EE-1ED9B1A3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9" y="0"/>
            <a:ext cx="10972793" cy="1216152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733" dirty="0">
                <a:latin typeface="+mn-lt"/>
              </a:rPr>
              <a:t>Additional Community Insight</a:t>
            </a:r>
          </a:p>
        </p:txBody>
      </p:sp>
      <p:pic>
        <p:nvPicPr>
          <p:cNvPr id="3074" name="Picture 2" descr="The Purpose Behind a Brand Redesign - Good Growth Blog | The Clorox Company">
            <a:extLst>
              <a:ext uri="{FF2B5EF4-FFF2-40B4-BE49-F238E27FC236}">
                <a16:creationId xmlns:a16="http://schemas.microsoft.com/office/drawing/2014/main" id="{6FABA0F4-A849-47E3-8610-1D4CA85F3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5" r="4654" b="9832"/>
          <a:stretch/>
        </p:blipFill>
        <p:spPr bwMode="auto">
          <a:xfrm>
            <a:off x="9383387" y="3402605"/>
            <a:ext cx="665584" cy="394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3040E23-2565-4A1F-9653-2C4609BEB314}"/>
              </a:ext>
            </a:extLst>
          </p:cNvPr>
          <p:cNvCxnSpPr/>
          <p:nvPr/>
        </p:nvCxnSpPr>
        <p:spPr>
          <a:xfrm>
            <a:off x="609585" y="6239553"/>
            <a:ext cx="1109472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149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14AC0-59F7-48BE-86E2-48A659FFD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973" y="-641557"/>
            <a:ext cx="6415872" cy="2864653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>
                <a:solidFill>
                  <a:srgbClr val="F86734"/>
                </a:solidFill>
              </a:rPr>
            </a:br>
            <a:r>
              <a:rPr lang="en-US" sz="3200" b="1" dirty="0">
                <a:solidFill>
                  <a:srgbClr val="F86734"/>
                </a:solidFill>
              </a:rPr>
              <a:t>The Council’s Work Is Pushing The Boundaries of IT and Beyond, Into Shared Services and Vertical Industries</a:t>
            </a:r>
          </a:p>
        </p:txBody>
      </p:sp>
      <p:pic>
        <p:nvPicPr>
          <p:cNvPr id="18" name="Picture 17" descr="A picture containing logo&#10;&#10;Description automatically generated">
            <a:extLst>
              <a:ext uri="{FF2B5EF4-FFF2-40B4-BE49-F238E27FC236}">
                <a16:creationId xmlns:a16="http://schemas.microsoft.com/office/drawing/2014/main" id="{AF6DD452-0A06-417A-9841-99CAE1230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21" y="5371504"/>
            <a:ext cx="4366834" cy="72082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870AE1C-8E58-45F9-8BB0-DD621CA60270}"/>
              </a:ext>
            </a:extLst>
          </p:cNvPr>
          <p:cNvGrpSpPr/>
          <p:nvPr/>
        </p:nvGrpSpPr>
        <p:grpSpPr>
          <a:xfrm>
            <a:off x="6710051" y="1984222"/>
            <a:ext cx="3918573" cy="3095236"/>
            <a:chOff x="6034023" y="1805573"/>
            <a:chExt cx="4954150" cy="363468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6DE4AA3-C5DF-4C28-9135-126BDCBACAB9}"/>
                </a:ext>
              </a:extLst>
            </p:cNvPr>
            <p:cNvGrpSpPr/>
            <p:nvPr/>
          </p:nvGrpSpPr>
          <p:grpSpPr>
            <a:xfrm>
              <a:off x="6034023" y="1834586"/>
              <a:ext cx="2256615" cy="1761976"/>
              <a:chOff x="1767064" y="862962"/>
              <a:chExt cx="2284735" cy="1783931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23B9101-D71C-4F67-8EF9-81767B6A7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064" y="862962"/>
                <a:ext cx="2284735" cy="1425693"/>
              </a:xfrm>
              <a:prstGeom prst="rect">
                <a:avLst/>
              </a:prstGeom>
            </p:spPr>
          </p:pic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0CCE3D5D-732B-447C-ACBB-5BB915C00957}"/>
                  </a:ext>
                </a:extLst>
              </p:cNvPr>
              <p:cNvSpPr txBox="1"/>
              <p:nvPr/>
            </p:nvSpPr>
            <p:spPr>
              <a:xfrm>
                <a:off x="1914098" y="2280972"/>
                <a:ext cx="1954630" cy="365921"/>
              </a:xfrm>
              <a:prstGeom prst="rect">
                <a:avLst/>
              </a:prstGeom>
              <a:noFill/>
            </p:spPr>
            <p:txBody>
              <a:bodyPr wrap="none" lIns="45720" rIns="45720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83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6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50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733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4166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1009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838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4669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latin typeface="Century" panose="02040604050505020304" pitchFamily="18" charset="0"/>
                  </a:rPr>
                  <a:t>TBM Framework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5D55DAE-C311-4ED7-B90F-2F5E5AFA1EBE}"/>
                </a:ext>
              </a:extLst>
            </p:cNvPr>
            <p:cNvGrpSpPr/>
            <p:nvPr/>
          </p:nvGrpSpPr>
          <p:grpSpPr>
            <a:xfrm>
              <a:off x="8519909" y="3598520"/>
              <a:ext cx="2468263" cy="1830344"/>
              <a:chOff x="5063951" y="2877266"/>
              <a:chExt cx="2633336" cy="2190882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812B771-F50B-463B-B8C0-9DF9D675A6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6786"/>
              <a:stretch/>
            </p:blipFill>
            <p:spPr>
              <a:xfrm>
                <a:off x="5063951" y="2877266"/>
                <a:ext cx="2633336" cy="1758274"/>
              </a:xfrm>
              <a:prstGeom prst="rect">
                <a:avLst/>
              </a:prstGeom>
            </p:spPr>
          </p:pic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096A0D50-DC7C-4529-9A8B-3B3DD12E1014}"/>
                  </a:ext>
                </a:extLst>
              </p:cNvPr>
              <p:cNvSpPr txBox="1"/>
              <p:nvPr/>
            </p:nvSpPr>
            <p:spPr>
              <a:xfrm>
                <a:off x="5262129" y="4635539"/>
                <a:ext cx="2236985" cy="432609"/>
              </a:xfrm>
              <a:prstGeom prst="rect">
                <a:avLst/>
              </a:prstGeom>
              <a:noFill/>
            </p:spPr>
            <p:txBody>
              <a:bodyPr wrap="none" lIns="45720" rIns="45720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83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6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50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733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4166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1009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838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4669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latin typeface="Century" panose="02040604050505020304" pitchFamily="18" charset="0"/>
                  </a:rPr>
                  <a:t>TBM KPIs/Metrics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4E10798-A6CC-49C1-86B5-BF8670A0947D}"/>
                </a:ext>
              </a:extLst>
            </p:cNvPr>
            <p:cNvGrpSpPr/>
            <p:nvPr/>
          </p:nvGrpSpPr>
          <p:grpSpPr>
            <a:xfrm>
              <a:off x="8519909" y="1805573"/>
              <a:ext cx="2468264" cy="1772038"/>
              <a:chOff x="4789547" y="749184"/>
              <a:chExt cx="3092432" cy="218411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5FF7AB1-56A1-4573-8C8D-5EE1CC8D1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9547" y="749184"/>
                <a:ext cx="3092432" cy="1822566"/>
              </a:xfrm>
              <a:prstGeom prst="rect">
                <a:avLst/>
              </a:prstGeom>
            </p:spPr>
          </p:pic>
          <p:sp>
            <p:nvSpPr>
              <p:cNvPr id="22" name="TextBox 100">
                <a:extLst>
                  <a:ext uri="{FF2B5EF4-FFF2-40B4-BE49-F238E27FC236}">
                    <a16:creationId xmlns:a16="http://schemas.microsoft.com/office/drawing/2014/main" id="{A6E2BBDB-7564-4335-9BF7-85D0BAF38AD4}"/>
                  </a:ext>
                </a:extLst>
              </p:cNvPr>
              <p:cNvSpPr txBox="1"/>
              <p:nvPr/>
            </p:nvSpPr>
            <p:spPr>
              <a:xfrm>
                <a:off x="5217735" y="2487839"/>
                <a:ext cx="2236056" cy="445464"/>
              </a:xfrm>
              <a:prstGeom prst="rect">
                <a:avLst/>
              </a:prstGeom>
              <a:noFill/>
            </p:spPr>
            <p:txBody>
              <a:bodyPr wrap="none" lIns="45720" rIns="45720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83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6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50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733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4166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1009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838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4669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latin typeface="Century" panose="02040604050505020304" pitchFamily="18" charset="0"/>
                  </a:rPr>
                  <a:t>TBM Taxonomy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983D7D9-61BD-4CCB-95D4-C41EE4C2427F}"/>
                </a:ext>
              </a:extLst>
            </p:cNvPr>
            <p:cNvGrpSpPr/>
            <p:nvPr/>
          </p:nvGrpSpPr>
          <p:grpSpPr>
            <a:xfrm>
              <a:off x="6034107" y="3549676"/>
              <a:ext cx="2322475" cy="1890580"/>
              <a:chOff x="1552635" y="2713472"/>
              <a:chExt cx="2292468" cy="235021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FC60D92-82D5-4B73-8C6F-7C7DCE259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2635" y="2713472"/>
                <a:ext cx="2292468" cy="1888630"/>
              </a:xfrm>
              <a:prstGeom prst="rect">
                <a:avLst/>
              </a:prstGeom>
            </p:spPr>
          </p:pic>
          <p:sp>
            <p:nvSpPr>
              <p:cNvPr id="25" name="TextBox 14">
                <a:extLst>
                  <a:ext uri="{FF2B5EF4-FFF2-40B4-BE49-F238E27FC236}">
                    <a16:creationId xmlns:a16="http://schemas.microsoft.com/office/drawing/2014/main" id="{0083ECB9-9611-4FA6-8A23-2F6C06B018BA}"/>
                  </a:ext>
                </a:extLst>
              </p:cNvPr>
              <p:cNvSpPr txBox="1"/>
              <p:nvPr/>
            </p:nvSpPr>
            <p:spPr>
              <a:xfrm>
                <a:off x="2031120" y="4614405"/>
                <a:ext cx="1335501" cy="449285"/>
              </a:xfrm>
              <a:prstGeom prst="rect">
                <a:avLst/>
              </a:prstGeom>
              <a:noFill/>
            </p:spPr>
            <p:txBody>
              <a:bodyPr wrap="none" lIns="45720" rIns="45720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683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367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050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7336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4166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1009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197838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4669" algn="l" defTabSz="913670" rtl="0" eaLnBrk="1" latinLnBrk="0" hangingPunct="1"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400" dirty="0">
                    <a:latin typeface="Century" panose="02040604050505020304" pitchFamily="18" charset="0"/>
                  </a:rPr>
                  <a:t>TBM Model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893B73E-FAF1-438C-9B3D-26DFD7E37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08" y="182598"/>
            <a:ext cx="5730737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43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5D6D04-32E9-4AF7-BB82-DB2D0C0B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A06DF553-6DC3-4BE5-BBF6-A45A98355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2567" y="0"/>
            <a:ext cx="15176942" cy="685799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D5BB1EC-C99A-474B-8874-52B41096D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3787" y="458856"/>
            <a:ext cx="7778213" cy="5907457"/>
          </a:xfrm>
          <a:custGeom>
            <a:avLst/>
            <a:gdLst>
              <a:gd name="connsiteX0" fmla="*/ 3727582 w 7778213"/>
              <a:gd name="connsiteY0" fmla="*/ 0 h 5905781"/>
              <a:gd name="connsiteX1" fmla="*/ 7778213 w 7778213"/>
              <a:gd name="connsiteY1" fmla="*/ 0 h 5905781"/>
              <a:gd name="connsiteX2" fmla="*/ 7778213 w 7778213"/>
              <a:gd name="connsiteY2" fmla="*/ 5905761 h 5905781"/>
              <a:gd name="connsiteX3" fmla="*/ 7485321 w 7778213"/>
              <a:gd name="connsiteY3" fmla="*/ 5905761 h 5905781"/>
              <a:gd name="connsiteX4" fmla="*/ 7485321 w 7778213"/>
              <a:gd name="connsiteY4" fmla="*/ 5905762 h 5905781"/>
              <a:gd name="connsiteX5" fmla="*/ 4228895 w 7778213"/>
              <a:gd name="connsiteY5" fmla="*/ 5905762 h 5905781"/>
              <a:gd name="connsiteX6" fmla="*/ 4228895 w 7778213"/>
              <a:gd name="connsiteY6" fmla="*/ 5905780 h 5905781"/>
              <a:gd name="connsiteX7" fmla="*/ 3936003 w 7778213"/>
              <a:gd name="connsiteY7" fmla="*/ 5905780 h 5905781"/>
              <a:gd name="connsiteX8" fmla="*/ 3936003 w 7778213"/>
              <a:gd name="connsiteY8" fmla="*/ 5905781 h 5905781"/>
              <a:gd name="connsiteX9" fmla="*/ 0 w 7778213"/>
              <a:gd name="connsiteY9" fmla="*/ 5905781 h 5905781"/>
              <a:gd name="connsiteX10" fmla="*/ 2796838 w 7778213"/>
              <a:gd name="connsiteY10" fmla="*/ 20 h 5905781"/>
              <a:gd name="connsiteX11" fmla="*/ 3089730 w 7778213"/>
              <a:gd name="connsiteY11" fmla="*/ 20 h 5905781"/>
              <a:gd name="connsiteX12" fmla="*/ 3089730 w 7778213"/>
              <a:gd name="connsiteY12" fmla="*/ 19 h 5905781"/>
              <a:gd name="connsiteX13" fmla="*/ 3434690 w 7778213"/>
              <a:gd name="connsiteY13" fmla="*/ 19 h 5905781"/>
              <a:gd name="connsiteX14" fmla="*/ 3434690 w 7778213"/>
              <a:gd name="connsiteY14" fmla="*/ 1 h 5905781"/>
              <a:gd name="connsiteX15" fmla="*/ 3727582 w 7778213"/>
              <a:gd name="connsiteY15" fmla="*/ 1 h 590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78213" h="5905781">
                <a:moveTo>
                  <a:pt x="3727582" y="0"/>
                </a:moveTo>
                <a:lnTo>
                  <a:pt x="7778213" y="0"/>
                </a:lnTo>
                <a:lnTo>
                  <a:pt x="7778213" y="5905761"/>
                </a:lnTo>
                <a:lnTo>
                  <a:pt x="7485321" y="5905761"/>
                </a:lnTo>
                <a:lnTo>
                  <a:pt x="7485321" y="5905762"/>
                </a:lnTo>
                <a:lnTo>
                  <a:pt x="4228895" y="5905762"/>
                </a:lnTo>
                <a:lnTo>
                  <a:pt x="4228895" y="5905780"/>
                </a:lnTo>
                <a:lnTo>
                  <a:pt x="3936003" y="5905780"/>
                </a:lnTo>
                <a:lnTo>
                  <a:pt x="3936003" y="5905781"/>
                </a:lnTo>
                <a:lnTo>
                  <a:pt x="0" y="5905781"/>
                </a:lnTo>
                <a:lnTo>
                  <a:pt x="2796838" y="20"/>
                </a:lnTo>
                <a:lnTo>
                  <a:pt x="3089730" y="20"/>
                </a:lnTo>
                <a:lnTo>
                  <a:pt x="3089730" y="19"/>
                </a:lnTo>
                <a:lnTo>
                  <a:pt x="3434690" y="19"/>
                </a:lnTo>
                <a:lnTo>
                  <a:pt x="3434690" y="1"/>
                </a:lnTo>
                <a:lnTo>
                  <a:pt x="3727582" y="1"/>
                </a:lnTo>
                <a:close/>
              </a:path>
            </a:pathLst>
          </a:custGeom>
          <a:solidFill>
            <a:srgbClr val="B4B4B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C16096C-9FFA-410C-B7AC-DF791DCF1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8858"/>
            <a:ext cx="6769978" cy="5907437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A26F30-05F8-449F-A28A-4879347DABBC}"/>
              </a:ext>
            </a:extLst>
          </p:cNvPr>
          <p:cNvSpPr txBox="1">
            <a:spLocks/>
          </p:cNvSpPr>
          <p:nvPr/>
        </p:nvSpPr>
        <p:spPr>
          <a:xfrm>
            <a:off x="276511" y="551066"/>
            <a:ext cx="5486113" cy="1097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latin typeface="+mn-lt"/>
              </a:rPr>
              <a:t>“ATUM” vs. TBM Taxonomy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7FC416D-04AE-4588-BF75-2AE4C684B714}"/>
              </a:ext>
            </a:extLst>
          </p:cNvPr>
          <p:cNvSpPr txBox="1">
            <a:spLocks/>
          </p:cNvSpPr>
          <p:nvPr/>
        </p:nvSpPr>
        <p:spPr>
          <a:xfrm>
            <a:off x="47625" y="1545868"/>
            <a:ext cx="4990884" cy="40893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Many people use these terms interchangeably</a:t>
            </a:r>
          </a:p>
          <a:p>
            <a:pPr marL="285750" indent="-2857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ATUM® = </a:t>
            </a:r>
            <a:r>
              <a:rPr lang="en-US" sz="1800" u="sng" dirty="0">
                <a:solidFill>
                  <a:schemeClr val="bg1"/>
                </a:solidFill>
                <a:latin typeface="+mj-lt"/>
              </a:rPr>
              <a:t>A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pptio </a:t>
            </a:r>
            <a:r>
              <a:rPr lang="en-US" sz="1800" u="sng" dirty="0">
                <a:solidFill>
                  <a:schemeClr val="bg1"/>
                </a:solidFill>
                <a:latin typeface="+mj-lt"/>
              </a:rPr>
              <a:t>T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BM </a:t>
            </a:r>
            <a:r>
              <a:rPr lang="en-US" sz="1800" u="sng" dirty="0">
                <a:solidFill>
                  <a:schemeClr val="bg1"/>
                </a:solidFill>
                <a:latin typeface="+mj-lt"/>
              </a:rPr>
              <a:t>U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nified </a:t>
            </a:r>
            <a:r>
              <a:rPr lang="en-US" sz="1800" u="sng" dirty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odel®</a:t>
            </a:r>
          </a:p>
          <a:p>
            <a:pPr marL="285750" indent="-2857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ATUM is the basis of the TBM taxonomy, and is exercised, extended and proven continuously, with master data guided deployment &amp; automation</a:t>
            </a:r>
          </a:p>
          <a:p>
            <a:pPr marL="285750" indent="-2857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TBM taxonomy is more abstracted than the ATUM equivalent, and is defined and maintained by the TBM Council (Apptio = technical advisor)</a:t>
            </a:r>
          </a:p>
          <a:p>
            <a:pPr marL="285750" indent="-2857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TBM taxonomy is used by many third parties and is openly available to the IT community</a:t>
            </a:r>
          </a:p>
          <a:p>
            <a:pPr marL="285750" indent="-285750">
              <a:spcBef>
                <a:spcPts val="90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</a:rPr>
              <a:t>The TBM Taxonomy lacks supporting extensions, master      &amp; meta data, ML data, modeling or insights automation, self-service role-based or data quality reports, dynamic  forecasting, resource or asset management </a:t>
            </a:r>
            <a:r>
              <a:rPr lang="en-US" sz="1800" dirty="0" err="1">
                <a:solidFill>
                  <a:schemeClr val="bg1"/>
                </a:solidFill>
                <a:latin typeface="+mj-lt"/>
              </a:rPr>
              <a:t>etc</a:t>
            </a:r>
            <a:r>
              <a:rPr lang="en-US" sz="1800" dirty="0">
                <a:solidFill>
                  <a:schemeClr val="bg1"/>
                </a:solidFill>
                <a:latin typeface="+mj-lt"/>
              </a:rPr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22089A-27B4-4B52-A36D-FDC434A46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8514" y="870094"/>
            <a:ext cx="4543224" cy="2930379"/>
          </a:xfrm>
          <a:custGeom>
            <a:avLst/>
            <a:gdLst/>
            <a:ahLst/>
            <a:cxnLst/>
            <a:rect l="l" t="t" r="r" b="b"/>
            <a:pathLst>
              <a:path w="4926150" h="2331720">
                <a:moveTo>
                  <a:pt x="0" y="0"/>
                </a:moveTo>
                <a:lnTo>
                  <a:pt x="4926150" y="0"/>
                </a:lnTo>
                <a:lnTo>
                  <a:pt x="4926150" y="2331720"/>
                </a:lnTo>
                <a:lnTo>
                  <a:pt x="0" y="233172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6CB57-DBCC-41D8-886D-6AFA0F8D6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8515" y="3800474"/>
            <a:ext cx="4552748" cy="1912155"/>
          </a:xfrm>
          <a:custGeom>
            <a:avLst/>
            <a:gdLst/>
            <a:ahLst/>
            <a:cxnLst/>
            <a:rect l="l" t="t" r="r" b="b"/>
            <a:pathLst>
              <a:path w="3976051" h="2331947">
                <a:moveTo>
                  <a:pt x="0" y="0"/>
                </a:moveTo>
                <a:lnTo>
                  <a:pt x="3976051" y="0"/>
                </a:lnTo>
                <a:lnTo>
                  <a:pt x="3976051" y="2331947"/>
                </a:lnTo>
                <a:lnTo>
                  <a:pt x="0" y="2331947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DB77B9-BEFA-404E-959B-456C1F2214DD}"/>
              </a:ext>
            </a:extLst>
          </p:cNvPr>
          <p:cNvSpPr txBox="1"/>
          <p:nvPr/>
        </p:nvSpPr>
        <p:spPr>
          <a:xfrm>
            <a:off x="7369827" y="5709191"/>
            <a:ext cx="4175646" cy="677108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</a:rPr>
              <a:t>ATUM® includes Apptio’s proprietary product content for data definitions, data mapping, allocation rules, and other components.</a:t>
            </a:r>
          </a:p>
          <a:p>
            <a:pPr algn="ctr">
              <a:spcAft>
                <a:spcPts val="600"/>
              </a:spcAft>
            </a:pPr>
            <a:r>
              <a:rPr lang="en-US" sz="1100" dirty="0">
                <a:solidFill>
                  <a:schemeClr val="bg1"/>
                </a:solidFill>
              </a:rPr>
              <a:t>ATUM® poster can be downloaded at: </a:t>
            </a:r>
            <a:r>
              <a:rPr lang="en-US" sz="11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https://www.apptio.com/ATUM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3250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37D2-76E4-47B6-AE66-54E4DB53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099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86734"/>
                </a:solidFill>
              </a:rPr>
              <a:t>TBM Council Programs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907042-BCB3-40B4-89BF-E44A3A8C3035}"/>
              </a:ext>
            </a:extLst>
          </p:cNvPr>
          <p:cNvSpPr txBox="1"/>
          <p:nvPr/>
        </p:nvSpPr>
        <p:spPr>
          <a:xfrm>
            <a:off x="902855" y="1068525"/>
            <a:ext cx="5527343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Executive</a:t>
            </a:r>
          </a:p>
          <a:p>
            <a:r>
              <a:rPr lang="en-US" sz="1800" dirty="0"/>
              <a:t>Board of Directors</a:t>
            </a:r>
            <a:endParaRPr lang="en-US" dirty="0"/>
          </a:p>
          <a:p>
            <a:r>
              <a:rPr lang="en-US" sz="1800" baseline="0" dirty="0"/>
              <a:t>Executive Advisory Board</a:t>
            </a:r>
          </a:p>
          <a:p>
            <a:endParaRPr lang="en-US" dirty="0"/>
          </a:p>
          <a:p>
            <a:r>
              <a:rPr lang="en-US" sz="2800" b="1" dirty="0"/>
              <a:t>Standards</a:t>
            </a:r>
          </a:p>
          <a:p>
            <a:r>
              <a:rPr lang="en-US" sz="1800" dirty="0"/>
              <a:t>Standards</a:t>
            </a:r>
            <a:r>
              <a:rPr lang="en-US" sz="1800" baseline="0" dirty="0"/>
              <a:t> Committee</a:t>
            </a:r>
          </a:p>
          <a:p>
            <a:pPr marL="171450" indent="-171450">
              <a:buFontTx/>
              <a:buChar char="-"/>
            </a:pPr>
            <a:r>
              <a:rPr lang="en-US" sz="1800" baseline="0" dirty="0"/>
              <a:t>TBM Taxonomy</a:t>
            </a:r>
          </a:p>
          <a:p>
            <a:pPr marL="171450" indent="-171450">
              <a:buFontTx/>
              <a:buChar char="-"/>
            </a:pPr>
            <a:r>
              <a:rPr lang="en-US" dirty="0"/>
              <a:t>Industry Vertical Extensions</a:t>
            </a:r>
            <a:r>
              <a:rPr lang="en-US" sz="1800" baseline="0" dirty="0"/>
              <a:t> </a:t>
            </a:r>
          </a:p>
          <a:p>
            <a:endParaRPr lang="en-US" dirty="0"/>
          </a:p>
          <a:p>
            <a:r>
              <a:rPr lang="en-US" sz="2800" b="1" dirty="0"/>
              <a:t>Education</a:t>
            </a:r>
          </a:p>
          <a:p>
            <a:r>
              <a:rPr lang="en-US" sz="1800" dirty="0"/>
              <a:t>TBM Education &amp; Certification</a:t>
            </a:r>
          </a:p>
          <a:p>
            <a:r>
              <a:rPr lang="en-US" dirty="0"/>
              <a:t>Professional Designation</a:t>
            </a:r>
            <a:endParaRPr lang="en-US" sz="1800" dirty="0"/>
          </a:p>
          <a:p>
            <a:endParaRPr lang="en-US" dirty="0"/>
          </a:p>
          <a:p>
            <a:r>
              <a:rPr lang="en-US" sz="2800" b="1" dirty="0"/>
              <a:t>Collaboration</a:t>
            </a:r>
          </a:p>
          <a:p>
            <a:r>
              <a:rPr lang="en-US" sz="1800" dirty="0"/>
              <a:t>TBM Tuesday</a:t>
            </a:r>
            <a:endParaRPr lang="en-US" dirty="0"/>
          </a:p>
          <a:p>
            <a:r>
              <a:rPr lang="en-US" sz="1800" dirty="0"/>
              <a:t>TBM P2P</a:t>
            </a:r>
          </a:p>
          <a:p>
            <a:r>
              <a:rPr lang="en-US" dirty="0"/>
              <a:t>Vertical &amp; Horizontal Workgroups</a:t>
            </a:r>
          </a:p>
          <a:p>
            <a:r>
              <a:rPr lang="en-US" sz="1800" dirty="0"/>
              <a:t>Regional Groups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B2DFAA-BC56-48BA-96C5-566B13233A62}"/>
              </a:ext>
            </a:extLst>
          </p:cNvPr>
          <p:cNvSpPr txBox="1"/>
          <p:nvPr/>
        </p:nvSpPr>
        <p:spPr>
          <a:xfrm>
            <a:off x="6506846" y="6450498"/>
            <a:ext cx="465496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https://www.facebook.com/TBMCouncil/videos/2551553635069520/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994A9E55-1B8A-491F-9EF5-09BD1C108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939" y="6201866"/>
            <a:ext cx="67254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1385E"/>
                </a:solidFill>
                <a:effectLst/>
                <a:latin typeface="Arial" panose="020B0604020202020204" pitchFamily="34" charset="0"/>
                <a:ea typeface="Harmonia Sans Standard"/>
              </a:rPr>
              <a:t>Industry leading CIOs and tech execs gathered in Williamsburg, VA for the TBM Council summit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1385E"/>
                </a:solidFill>
                <a:effectLst/>
                <a:latin typeface="Arial" panose="020B0604020202020204" pitchFamily="34" charset="0"/>
                <a:ea typeface="Harmonia Sans Standard"/>
              </a:rPr>
              <a:t>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418" name="Picture 10">
            <a:extLst>
              <a:ext uri="{FF2B5EF4-FFF2-40B4-BE49-F238E27FC236}">
                <a16:creationId xmlns:a16="http://schemas.microsoft.com/office/drawing/2014/main" id="{2C12318F-A3D2-49D2-AA93-F81A5B34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739" y="1360744"/>
            <a:ext cx="4456695" cy="297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BC926D8E-B347-4769-A2A5-C7272D544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54" y="3637110"/>
            <a:ext cx="57150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8332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ptio PowerPoint Calibri">
  <a:themeElements>
    <a:clrScheme name="TBM Council">
      <a:dk1>
        <a:srgbClr val="1E1F21"/>
      </a:dk1>
      <a:lt1>
        <a:srgbClr val="FFFFFF"/>
      </a:lt1>
      <a:dk2>
        <a:srgbClr val="22424E"/>
      </a:dk2>
      <a:lt2>
        <a:srgbClr val="DEDDDD"/>
      </a:lt2>
      <a:accent1>
        <a:srgbClr val="0D96C9"/>
      </a:accent1>
      <a:accent2>
        <a:srgbClr val="7E848B"/>
      </a:accent2>
      <a:accent3>
        <a:srgbClr val="F89838"/>
      </a:accent3>
      <a:accent4>
        <a:srgbClr val="F26724"/>
      </a:accent4>
      <a:accent5>
        <a:srgbClr val="9CDDF8"/>
      </a:accent5>
      <a:accent6>
        <a:srgbClr val="7DBA41"/>
      </a:accent6>
      <a:hlink>
        <a:srgbClr val="0D96C9"/>
      </a:hlink>
      <a:folHlink>
        <a:srgbClr val="43546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</a:spPr>
      <a:bodyPr wrap="square" rtlCol="0" anchor="ctr">
        <a:noAutofit/>
      </a:bodyPr>
      <a:lstStyle>
        <a:defPPr algn="ctr">
          <a:defRPr dirty="0" err="1" smtClean="0">
            <a:solidFill>
              <a:schemeClr val="bg1"/>
            </a:solidFill>
            <a:latin typeface="+mn-lt"/>
          </a:defRPr>
        </a:defPPr>
      </a:lst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45720" rIns="45720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BM Council PPT Template.potx [Read-Only]" id="{E5EE94F0-14A3-4E4B-BDD4-26B914295DE1}" vid="{D847FC54-354E-4BDB-A285-0E740A9F49F9}"/>
    </a:ext>
  </a:extLst>
</a:theme>
</file>

<file path=ppt/theme/theme3.xml><?xml version="1.0" encoding="utf-8"?>
<a:theme xmlns:a="http://schemas.openxmlformats.org/drawingml/2006/main" name="1_Apptio PowerPoint Calibri">
  <a:themeElements>
    <a:clrScheme name="TBM Council">
      <a:dk1>
        <a:srgbClr val="1E1F21"/>
      </a:dk1>
      <a:lt1>
        <a:srgbClr val="FFFFFF"/>
      </a:lt1>
      <a:dk2>
        <a:srgbClr val="22424E"/>
      </a:dk2>
      <a:lt2>
        <a:srgbClr val="DEDDDD"/>
      </a:lt2>
      <a:accent1>
        <a:srgbClr val="0D96C9"/>
      </a:accent1>
      <a:accent2>
        <a:srgbClr val="7E848B"/>
      </a:accent2>
      <a:accent3>
        <a:srgbClr val="F89838"/>
      </a:accent3>
      <a:accent4>
        <a:srgbClr val="F26724"/>
      </a:accent4>
      <a:accent5>
        <a:srgbClr val="9CDDF8"/>
      </a:accent5>
      <a:accent6>
        <a:srgbClr val="7DBA41"/>
      </a:accent6>
      <a:hlink>
        <a:srgbClr val="0D96C9"/>
      </a:hlink>
      <a:folHlink>
        <a:srgbClr val="43546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</a:spPr>
      <a:bodyPr wrap="square" rtlCol="0" anchor="ctr">
        <a:noAutofit/>
      </a:bodyPr>
      <a:lstStyle>
        <a:defPPr algn="ctr">
          <a:defRPr dirty="0" err="1" smtClean="0">
            <a:solidFill>
              <a:schemeClr val="bg1"/>
            </a:solidFill>
            <a:latin typeface="+mn-lt"/>
          </a:defRPr>
        </a:defPPr>
      </a:lst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45720" rIns="45720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BM Council PPT Template.potx [Read-Only]" id="{E5EE94F0-14A3-4E4B-BDD4-26B914295DE1}" vid="{D847FC54-354E-4BDB-A285-0E740A9F49F9}"/>
    </a:ext>
  </a:extLst>
</a:theme>
</file>

<file path=ppt/theme/theme4.xml><?xml version="1.0" encoding="utf-8"?>
<a:theme xmlns:a="http://schemas.openxmlformats.org/drawingml/2006/main" name="2_Apptio PowerPoint Calibri">
  <a:themeElements>
    <a:clrScheme name="Apptio PowerPoint">
      <a:dk1>
        <a:srgbClr val="353C45"/>
      </a:dk1>
      <a:lt1>
        <a:sysClr val="window" lastClr="FFFFFF"/>
      </a:lt1>
      <a:dk2>
        <a:srgbClr val="000000"/>
      </a:dk2>
      <a:lt2>
        <a:srgbClr val="D2D1D2"/>
      </a:lt2>
      <a:accent1>
        <a:srgbClr val="FF661C"/>
      </a:accent1>
      <a:accent2>
        <a:srgbClr val="7E848B"/>
      </a:accent2>
      <a:accent3>
        <a:srgbClr val="01ACC7"/>
      </a:accent3>
      <a:accent4>
        <a:srgbClr val="43B02A"/>
      </a:accent4>
      <a:accent5>
        <a:srgbClr val="DBE442"/>
      </a:accent5>
      <a:accent6>
        <a:srgbClr val="BE3A34"/>
      </a:accent6>
      <a:hlink>
        <a:srgbClr val="FF661C"/>
      </a:hlink>
      <a:folHlink>
        <a:srgbClr val="BE3A3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</a:spPr>
      <a:bodyPr wrap="square" rtlCol="0" anchor="ctr">
        <a:noAutofit/>
      </a:bodyPr>
      <a:lstStyle>
        <a:defPPr algn="ctr">
          <a:defRPr dirty="0" err="1" smtClean="0">
            <a:solidFill>
              <a:schemeClr val="bg1"/>
            </a:solidFill>
            <a:latin typeface="+mn-lt"/>
          </a:defRPr>
        </a:defPPr>
      </a:lst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45720" rIns="45720" rtlCol="0">
        <a:spAutoFit/>
      </a:bodyPr>
      <a:lstStyle>
        <a:defPPr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ptio Corporate PPT Template.potx" id="{B888D5F7-5B8E-432F-BBA5-C9EA39980F27}" vid="{7D8E4434-4DC5-4094-AD13-6FE2A3C0680A}"/>
    </a:ext>
  </a:extLst>
</a:theme>
</file>

<file path=ppt/theme/theme5.xml><?xml version="1.0" encoding="utf-8"?>
<a:theme xmlns:a="http://schemas.openxmlformats.org/drawingml/2006/main" name="1_Office Theme">
  <a:themeElements>
    <a:clrScheme name="Apptio New">
      <a:dk1>
        <a:srgbClr val="00375E"/>
      </a:dk1>
      <a:lt1>
        <a:srgbClr val="FFFFFF"/>
      </a:lt1>
      <a:dk2>
        <a:srgbClr val="00375E"/>
      </a:dk2>
      <a:lt2>
        <a:srgbClr val="F2F2F2"/>
      </a:lt2>
      <a:accent1>
        <a:srgbClr val="333333"/>
      </a:accent1>
      <a:accent2>
        <a:srgbClr val="FF661C"/>
      </a:accent2>
      <a:accent3>
        <a:srgbClr val="00375E"/>
      </a:accent3>
      <a:accent4>
        <a:srgbClr val="7BC9D0"/>
      </a:accent4>
      <a:accent5>
        <a:srgbClr val="225B94"/>
      </a:accent5>
      <a:accent6>
        <a:srgbClr val="589095"/>
      </a:accent6>
      <a:hlink>
        <a:srgbClr val="FF661C"/>
      </a:hlink>
      <a:folHlink>
        <a:srgbClr val="B7491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768D692A07CF4589AE2A114A14FE35" ma:contentTypeVersion="13" ma:contentTypeDescription="Create a new document." ma:contentTypeScope="" ma:versionID="b0aaee34e19870154b2f3850277919e8">
  <xsd:schema xmlns:xsd="http://www.w3.org/2001/XMLSchema" xmlns:xs="http://www.w3.org/2001/XMLSchema" xmlns:p="http://schemas.microsoft.com/office/2006/metadata/properties" xmlns:ns3="85bbeb00-72b6-4695-8227-c984b273417b" xmlns:ns4="bce47a8c-507b-4f9e-bfe2-c26053d495ae" targetNamespace="http://schemas.microsoft.com/office/2006/metadata/properties" ma:root="true" ma:fieldsID="df58c4cb8cf315b0a7c7ade8673ba277" ns3:_="" ns4:_="">
    <xsd:import namespace="85bbeb00-72b6-4695-8227-c984b273417b"/>
    <xsd:import namespace="bce47a8c-507b-4f9e-bfe2-c26053d495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bbeb00-72b6-4695-8227-c984b27341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47a8c-507b-4f9e-bfe2-c26053d495a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C86C06-191C-49E9-8596-6086FA5733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bbeb00-72b6-4695-8227-c984b273417b"/>
    <ds:schemaRef ds:uri="bce47a8c-507b-4f9e-bfe2-c26053d495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E58703-399B-406A-A9D5-A0573F11B0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1CBB43-3CE7-4DE9-B0A9-CD34936CB6B6}">
  <ds:schemaRefs>
    <ds:schemaRef ds:uri="http://schemas.openxmlformats.org/package/2006/metadata/core-properties"/>
    <ds:schemaRef ds:uri="http://schemas.microsoft.com/office/2006/documentManagement/types"/>
    <ds:schemaRef ds:uri="85bbeb00-72b6-4695-8227-c984b273417b"/>
    <ds:schemaRef ds:uri="http://purl.org/dc/elements/1.1/"/>
    <ds:schemaRef ds:uri="http://schemas.microsoft.com/office/2006/metadata/properties"/>
    <ds:schemaRef ds:uri="bce47a8c-507b-4f9e-bfe2-c26053d495ae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2373</TotalTime>
  <Words>1085</Words>
  <Application>Microsoft Office PowerPoint</Application>
  <PresentationFormat>Widescreen</PresentationFormat>
  <Paragraphs>182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Arial</vt:lpstr>
      <vt:lpstr>Avenir Book</vt:lpstr>
      <vt:lpstr>Avenir LT Std 55 Roman</vt:lpstr>
      <vt:lpstr>Calibri</vt:lpstr>
      <vt:lpstr>Calibri Light</vt:lpstr>
      <vt:lpstr>Century</vt:lpstr>
      <vt:lpstr>Century Gothic</vt:lpstr>
      <vt:lpstr>Harmonia Sans Std</vt:lpstr>
      <vt:lpstr>Harmonia Sans Std Semi</vt:lpstr>
      <vt:lpstr>Lato</vt:lpstr>
      <vt:lpstr>Lato Black</vt:lpstr>
      <vt:lpstr>Lato Medium</vt:lpstr>
      <vt:lpstr>Wingdings</vt:lpstr>
      <vt:lpstr>Wingdings 3</vt:lpstr>
      <vt:lpstr>Office Theme</vt:lpstr>
      <vt:lpstr>Apptio PowerPoint Calibri</vt:lpstr>
      <vt:lpstr>1_Apptio PowerPoint Calibri</vt:lpstr>
      <vt:lpstr>2_Apptio PowerPoint Calibri</vt:lpstr>
      <vt:lpstr>1_Office Theme</vt:lpstr>
      <vt:lpstr>Introduction to  The Technology Business Management Council</vt:lpstr>
      <vt:lpstr>PowerPoint Presentation</vt:lpstr>
      <vt:lpstr>PowerPoint Presentation</vt:lpstr>
      <vt:lpstr>PowerPoint Presentation</vt:lpstr>
      <vt:lpstr>CIO’s &amp; Business Leaders Demanded Answers…</vt:lpstr>
      <vt:lpstr>Additional Community Insight</vt:lpstr>
      <vt:lpstr> The Council’s Work Is Pushing The Boundaries of IT and Beyond, Into Shared Services and Vertical Industries</vt:lpstr>
      <vt:lpstr>PowerPoint Presentation</vt:lpstr>
      <vt:lpstr>TBM Council Programs</vt:lpstr>
      <vt:lpstr>Research, Standards, &amp; Industry Workgroups</vt:lpstr>
      <vt:lpstr>TBM Education</vt:lpstr>
      <vt:lpstr>Join Your Community Today! (membership is free)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The Technology Business Management Council</dc:title>
  <dc:creator>Jack Bischof</dc:creator>
  <cp:lastModifiedBy>Jack Bischof</cp:lastModifiedBy>
  <cp:revision>7</cp:revision>
  <dcterms:created xsi:type="dcterms:W3CDTF">2021-01-19T19:36:59Z</dcterms:created>
  <dcterms:modified xsi:type="dcterms:W3CDTF">2022-01-20T12:29:27Z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3106360-028e-4328-a781-d4e474c434bd_Enabled">
    <vt:lpwstr>True</vt:lpwstr>
  </property>
  <property fmtid="{D5CDD505-2E9C-101B-9397-08002B2CF9AE}" pid="3" name="MSIP_Label_b3106360-028e-4328-a781-d4e474c434bd_SiteId">
    <vt:lpwstr>97f6a076-8589-4443-8917-42cf94454bff</vt:lpwstr>
  </property>
  <property fmtid="{D5CDD505-2E9C-101B-9397-08002B2CF9AE}" pid="4" name="MSIP_Label_b3106360-028e-4328-a781-d4e474c434bd_Owner">
    <vt:lpwstr>jbischof@apptio.com</vt:lpwstr>
  </property>
  <property fmtid="{D5CDD505-2E9C-101B-9397-08002B2CF9AE}" pid="5" name="MSIP_Label_b3106360-028e-4328-a781-d4e474c434bd_SetDate">
    <vt:lpwstr>2021-01-19T19:40:36.1424374Z</vt:lpwstr>
  </property>
  <property fmtid="{D5CDD505-2E9C-101B-9397-08002B2CF9AE}" pid="6" name="MSIP_Label_b3106360-028e-4328-a781-d4e474c434bd_Name">
    <vt:lpwstr>Apptio General</vt:lpwstr>
  </property>
  <property fmtid="{D5CDD505-2E9C-101B-9397-08002B2CF9AE}" pid="7" name="MSIP_Label_b3106360-028e-4328-a781-d4e474c434bd_Application">
    <vt:lpwstr>Microsoft Azure Information Protection</vt:lpwstr>
  </property>
  <property fmtid="{D5CDD505-2E9C-101B-9397-08002B2CF9AE}" pid="8" name="MSIP_Label_b3106360-028e-4328-a781-d4e474c434bd_ActionId">
    <vt:lpwstr>9b6a3d36-b31a-445c-aa43-642688eabb75</vt:lpwstr>
  </property>
  <property fmtid="{D5CDD505-2E9C-101B-9397-08002B2CF9AE}" pid="9" name="MSIP_Label_b3106360-028e-4328-a781-d4e474c434bd_Extended_MSFT_Method">
    <vt:lpwstr>Automatic</vt:lpwstr>
  </property>
  <property fmtid="{D5CDD505-2E9C-101B-9397-08002B2CF9AE}" pid="10" name="Sensitivity">
    <vt:lpwstr>Apptio General</vt:lpwstr>
  </property>
</Properties>
</file>