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9"/>
  </p:notesMasterIdLst>
  <p:handoutMasterIdLst>
    <p:handoutMasterId r:id="rId10"/>
  </p:handoutMasterIdLst>
  <p:sldIdLst>
    <p:sldId id="256" r:id="rId2"/>
    <p:sldId id="267" r:id="rId3"/>
    <p:sldId id="312" r:id="rId4"/>
    <p:sldId id="284" r:id="rId5"/>
    <p:sldId id="311" r:id="rId6"/>
    <p:sldId id="309" r:id="rId7"/>
    <p:sldId id="297" r:id="rId8"/>
  </p:sldIdLst>
  <p:sldSz cx="9144000" cy="5143500" type="screen16x9"/>
  <p:notesSz cx="9296400" cy="7010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8" userDrawn="1">
          <p15:clr>
            <a:srgbClr val="A4A3A4"/>
          </p15:clr>
        </p15:guide>
        <p15:guide id="2" pos="230" userDrawn="1">
          <p15:clr>
            <a:srgbClr val="A4A3A4"/>
          </p15:clr>
        </p15:guide>
        <p15:guide id="3" pos="5530" userDrawn="1">
          <p15:clr>
            <a:srgbClr val="A4A3A4"/>
          </p15:clr>
        </p15:guide>
        <p15:guide id="4" orient="horz" pos="238" userDrawn="1">
          <p15:clr>
            <a:srgbClr val="A4A3A4"/>
          </p15:clr>
        </p15:guide>
        <p15:guide id="5" pos="1901" userDrawn="1">
          <p15:clr>
            <a:srgbClr val="A4A3A4"/>
          </p15:clr>
        </p15:guide>
        <p15:guide id="6" pos="2045" userDrawn="1">
          <p15:clr>
            <a:srgbClr val="A4A3A4"/>
          </p15:clr>
        </p15:guide>
        <p15:guide id="7" pos="2794" userDrawn="1">
          <p15:clr>
            <a:srgbClr val="A4A3A4"/>
          </p15:clr>
        </p15:guide>
        <p15:guide id="8" pos="2880" userDrawn="1">
          <p15:clr>
            <a:srgbClr val="A4A3A4"/>
          </p15:clr>
        </p15:guide>
        <p15:guide id="9" pos="2966" userDrawn="1">
          <p15:clr>
            <a:srgbClr val="A4A3A4"/>
          </p15:clr>
        </p15:guide>
        <p15:guide id="10" pos="3715" userDrawn="1">
          <p15:clr>
            <a:srgbClr val="A4A3A4"/>
          </p15:clr>
        </p15:guide>
        <p15:guide id="11" pos="3859" userDrawn="1">
          <p15:clr>
            <a:srgbClr val="A4A3A4"/>
          </p15:clr>
        </p15:guide>
        <p15:guide id="12" pos="4694" userDrawn="1">
          <p15:clr>
            <a:srgbClr val="A4A3A4"/>
          </p15:clr>
        </p15:guide>
        <p15:guide id="13" orient="horz" pos="2772" userDrawn="1">
          <p15:clr>
            <a:srgbClr val="A4A3A4"/>
          </p15:clr>
        </p15:guide>
        <p15:guide id="14" orient="horz" pos="3008" userDrawn="1">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695795D-5CAC-4168-BC64-DEF0069A662E}">
  <a:tblStyle styleId="{3695795D-5CAC-4168-BC64-DEF0069A662E}" styleName="Perspecta Table">
    <a:wholeTbl>
      <a:tcTxStyle>
        <a:fontRef idx="minor"/>
        <a:srgbClr val="000000"/>
      </a:tcTxStyle>
      <a:tcStyle>
        <a:tcBdr>
          <a:left>
            <a:ln>
              <a:noFill/>
            </a:ln>
          </a:left>
          <a:right>
            <a:ln>
              <a:noFill/>
            </a:ln>
          </a:right>
          <a:top>
            <a:ln w="6350">
              <a:solidFill>
                <a:srgbClr val="000000"/>
              </a:solidFill>
            </a:ln>
          </a:top>
          <a:bottom>
            <a:ln w="6350">
              <a:solidFill>
                <a:srgbClr val="000000"/>
              </a:solidFill>
            </a:ln>
          </a:bottom>
          <a:insideH>
            <a:ln w="6350">
              <a:solidFill>
                <a:srgbClr val="000000"/>
              </a:solidFill>
            </a:ln>
          </a:insideH>
          <a:insideV>
            <a:ln>
              <a:noFill/>
            </a:ln>
          </a:insideV>
        </a:tcBdr>
        <a:fill>
          <a:noFill/>
        </a:fill>
      </a:tcStyle>
    </a:wholeTbl>
    <a:lastCol>
      <a:tcTxStyle b="on">
        <a:fontRef idx="minor"/>
        <a:srgbClr val="000000"/>
      </a:tcTxStyle>
      <a:tcStyle>
        <a:tcBdr/>
      </a:tcStyle>
    </a:lastCol>
    <a:firstCol>
      <a:tcTxStyle b="on">
        <a:fontRef idx="minor"/>
        <a:srgbClr val="000000"/>
      </a:tcTxStyle>
      <a:tcStyle>
        <a:tcBdr/>
      </a:tcStyle>
    </a:firstCol>
    <a:lastRow>
      <a:tcTxStyle b="on">
        <a:fontRef idx="minor"/>
        <a:srgbClr val="000000"/>
      </a:tcTxStyle>
      <a:tcStyle>
        <a:tcBdr>
          <a:top>
            <a:ln w="19050">
              <a:solidFill>
                <a:srgbClr val="000000"/>
              </a:solidFill>
            </a:ln>
          </a:top>
          <a:bottom>
            <a:ln>
              <a:noFill/>
            </a:ln>
          </a:bottom>
        </a:tcBdr>
        <a:fill>
          <a:noFill/>
        </a:fill>
      </a:tcStyle>
    </a:lastRow>
    <a:firstRow>
      <a:tcTxStyle>
        <a:fontRef idx="major"/>
        <a:srgbClr val="000000"/>
      </a:tcTxStyle>
      <a:tcStyle>
        <a:tcBdr>
          <a:top>
            <a:ln>
              <a:noFill/>
            </a:ln>
          </a:top>
          <a:bottom>
            <a:ln w="19050">
              <a:solidFill>
                <a:srgbClr val="000000"/>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3" autoAdjust="0"/>
    <p:restoredTop sz="94677"/>
  </p:normalViewPr>
  <p:slideViewPr>
    <p:cSldViewPr snapToObjects="1" showGuides="1">
      <p:cViewPr varScale="1">
        <p:scale>
          <a:sx n="51" d="100"/>
          <a:sy n="51" d="100"/>
        </p:scale>
        <p:origin x="1050" y="60"/>
      </p:cViewPr>
      <p:guideLst>
        <p:guide orient="horz" pos="698"/>
        <p:guide pos="230"/>
        <p:guide pos="5530"/>
        <p:guide orient="horz" pos="238"/>
        <p:guide pos="1901"/>
        <p:guide pos="2045"/>
        <p:guide pos="2794"/>
        <p:guide pos="2880"/>
        <p:guide pos="2966"/>
        <p:guide pos="3715"/>
        <p:guide pos="3859"/>
        <p:guide pos="4694"/>
        <p:guide orient="horz" pos="2772"/>
        <p:guide orient="horz" pos="3008"/>
      </p:guideLst>
    </p:cSldViewPr>
  </p:slid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171" d="100"/>
          <a:sy n="171" d="100"/>
        </p:scale>
        <p:origin x="6552" y="168"/>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146D9D-D795-D640-8E8F-9C9FDFCF5B4C}"/>
              </a:ext>
            </a:extLst>
          </p:cNvPr>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latin typeface="Arial" pitchFamily="34" charset="0"/>
              <a:cs typeface="Arial" pitchFamily="34" charset="0"/>
            </a:endParaRPr>
          </a:p>
        </p:txBody>
      </p:sp>
      <p:sp>
        <p:nvSpPr>
          <p:cNvPr id="3" name="Date Placeholder 2">
            <a:extLst>
              <a:ext uri="{FF2B5EF4-FFF2-40B4-BE49-F238E27FC236}">
                <a16:creationId xmlns:a16="http://schemas.microsoft.com/office/drawing/2014/main" id="{A722507D-3E99-C64F-A3D6-F8EB5AECBD4D}"/>
              </a:ext>
            </a:extLst>
          </p:cNvPr>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D278F9AE-B2D2-E74E-87E0-5FC94C6F33F6}" type="datetimeFigureOut">
              <a:rPr lang="en-US" smtClean="0">
                <a:latin typeface="Arial" pitchFamily="34" charset="0"/>
                <a:cs typeface="Arial" pitchFamily="34" charset="0"/>
              </a:rPr>
              <a:t>7/26/2023</a:t>
            </a:fld>
            <a:endParaRPr lang="en-US" dirty="0">
              <a:latin typeface="Arial" pitchFamily="34" charset="0"/>
              <a:cs typeface="Arial" pitchFamily="34" charset="0"/>
            </a:endParaRPr>
          </a:p>
        </p:txBody>
      </p:sp>
      <p:sp>
        <p:nvSpPr>
          <p:cNvPr id="4" name="Footer Placeholder 3">
            <a:extLst>
              <a:ext uri="{FF2B5EF4-FFF2-40B4-BE49-F238E27FC236}">
                <a16:creationId xmlns:a16="http://schemas.microsoft.com/office/drawing/2014/main" id="{DC7D252D-A80E-BE42-BB11-C018D0FDC15F}"/>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latin typeface="Arial" pitchFamily="34" charset="0"/>
              <a:cs typeface="Arial" pitchFamily="34" charset="0"/>
            </a:endParaRPr>
          </a:p>
        </p:txBody>
      </p:sp>
      <p:sp>
        <p:nvSpPr>
          <p:cNvPr id="5" name="Slide Number Placeholder 4">
            <a:extLst>
              <a:ext uri="{FF2B5EF4-FFF2-40B4-BE49-F238E27FC236}">
                <a16:creationId xmlns:a16="http://schemas.microsoft.com/office/drawing/2014/main" id="{92E05808-F390-3A45-8A60-37B7BD98AE47}"/>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2CF01196-B48D-E648-B04C-A1D6909A8C20}" type="slidenum">
              <a:rPr lang="en-US" smtClean="0">
                <a:latin typeface="Arial" pitchFamily="34" charset="0"/>
                <a:cs typeface="Arial" pitchFamily="34" charset="0"/>
              </a:rPr>
              <a:t>‹#›</a:t>
            </a:fld>
            <a:endParaRPr lang="en-US" dirty="0">
              <a:latin typeface="Arial" pitchFamily="34" charset="0"/>
              <a:cs typeface="Arial" pitchFamily="34" charset="0"/>
            </a:endParaRPr>
          </a:p>
        </p:txBody>
      </p:sp>
    </p:spTree>
    <p:extLst>
      <p:ext uri="{BB962C8B-B14F-4D97-AF65-F5344CB8AC3E}">
        <p14:creationId xmlns:p14="http://schemas.microsoft.com/office/powerpoint/2010/main" val="2406953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atin typeface="Arial" pitchFamily="34" charset="0"/>
                <a:cs typeface="Arial" pitchFamily="34" charset="0"/>
              </a:defRPr>
            </a:lvl1pPr>
          </a:lstStyle>
          <a:p>
            <a:fld id="{4133644A-7A9A-4756-8EA5-C48FA0D444DD}" type="datetimeFigureOut">
              <a:rPr lang="en-US" smtClean="0"/>
              <a:pPr/>
              <a:t>7/26/2023</a:t>
            </a:fld>
            <a:endParaRPr lang="en-US" dirty="0"/>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516468" y="3329940"/>
            <a:ext cx="8263467" cy="315468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fld id="{8B0903FD-55A4-4309-8B15-E2983B2BF643}" type="slidenum">
              <a:rPr lang="en-US" smtClean="0"/>
              <a:pPr/>
              <a:t>‹#›</a:t>
            </a:fld>
            <a:endParaRPr lang="en-US" dirty="0"/>
          </a:p>
        </p:txBody>
      </p:sp>
    </p:spTree>
    <p:extLst>
      <p:ext uri="{BB962C8B-B14F-4D97-AF65-F5344CB8AC3E}">
        <p14:creationId xmlns:p14="http://schemas.microsoft.com/office/powerpoint/2010/main" val="677724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baseline="0">
        <a:solidFill>
          <a:schemeClr val="tx1"/>
        </a:solidFill>
        <a:latin typeface="Arial" pitchFamily="34" charset="0"/>
        <a:ea typeface="+mn-ea"/>
        <a:cs typeface="Arial" pitchFamily="34" charset="0"/>
      </a:defRPr>
    </a:lvl6pPr>
    <a:lvl7pPr marL="2743200" algn="l" defTabSz="914400" rtl="0" eaLnBrk="1" latinLnBrk="0" hangingPunct="1">
      <a:defRPr sz="1200" kern="1200" baseline="0">
        <a:solidFill>
          <a:schemeClr val="tx1"/>
        </a:solidFill>
        <a:latin typeface="Arial" pitchFamily="34" charset="0"/>
        <a:ea typeface="+mn-ea"/>
        <a:cs typeface="Arial" pitchFamily="34" charset="0"/>
      </a:defRPr>
    </a:lvl7pPr>
    <a:lvl8pPr marL="3200400" algn="l" defTabSz="914400" rtl="0" eaLnBrk="1" latinLnBrk="0" hangingPunct="1">
      <a:defRPr sz="1200" kern="1200" baseline="0">
        <a:solidFill>
          <a:schemeClr val="tx1"/>
        </a:solidFill>
        <a:latin typeface="Arial" pitchFamily="34" charset="0"/>
        <a:ea typeface="+mn-ea"/>
        <a:cs typeface="Arial" pitchFamily="34" charset="0"/>
      </a:defRPr>
    </a:lvl8pPr>
    <a:lvl9pPr marL="3657600" algn="l" defTabSz="914400" rtl="0" eaLnBrk="1" latinLnBrk="0" hangingPunct="1">
      <a:defRPr sz="1200" kern="1200" baseline="0">
        <a:solidFill>
          <a:schemeClr val="tx1"/>
        </a:solidFill>
        <a:latin typeface="Arial" pitchFamily="34" charset="0"/>
        <a:ea typeface="+mn-ea"/>
        <a:cs typeface="Arial"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a:pPr/>
              <a:t>6</a:t>
            </a:fld>
            <a:endParaRPr lang="en-US" dirty="0"/>
          </a:p>
        </p:txBody>
      </p:sp>
    </p:spTree>
    <p:extLst>
      <p:ext uri="{BB962C8B-B14F-4D97-AF65-F5344CB8AC3E}">
        <p14:creationId xmlns:p14="http://schemas.microsoft.com/office/powerpoint/2010/main" val="3912167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672A65-7261-FB4A-944F-CD6CB721B15F}"/>
              </a:ext>
            </a:extLst>
          </p:cNvPr>
          <p:cNvPicPr>
            <a:picLocks noChangeAspect="1"/>
          </p:cNvPicPr>
          <p:nvPr userDrawn="1"/>
        </p:nvPicPr>
        <p:blipFill>
          <a:blip r:embed="rId2"/>
          <a:stretch>
            <a:fillRect/>
          </a:stretch>
        </p:blipFill>
        <p:spPr bwMode="hidden">
          <a:xfrm>
            <a:off x="0" y="0"/>
            <a:ext cx="9144000" cy="51435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862" y="4400550"/>
            <a:ext cx="2043707" cy="687325"/>
          </a:xfrm>
          <a:prstGeom prst="rect">
            <a:avLst/>
          </a:prstGeom>
        </p:spPr>
      </p:pic>
      <p:sp>
        <p:nvSpPr>
          <p:cNvPr id="2" name="Title 1"/>
          <p:cNvSpPr>
            <a:spLocks noGrp="1"/>
          </p:cNvSpPr>
          <p:nvPr>
            <p:ph type="ctrTitle" hasCustomPrompt="1"/>
          </p:nvPr>
        </p:nvSpPr>
        <p:spPr>
          <a:xfrm>
            <a:off x="365126" y="1609344"/>
            <a:ext cx="5532438" cy="1371600"/>
          </a:xfrm>
        </p:spPr>
        <p:txBody>
          <a:bodyPr bIns="0" anchor="b"/>
          <a:lstStyle>
            <a:lvl1pPr algn="l">
              <a:lnSpc>
                <a:spcPct val="90000"/>
              </a:lnSpc>
              <a:defRPr sz="2800" spc="-50" baseline="0"/>
            </a:lvl1pPr>
          </a:lstStyle>
          <a:p>
            <a:r>
              <a:rPr lang="en-US" dirty="0"/>
              <a:t>Presentation title</a:t>
            </a:r>
          </a:p>
        </p:txBody>
      </p:sp>
      <p:sp>
        <p:nvSpPr>
          <p:cNvPr id="3" name="Subtitle 2"/>
          <p:cNvSpPr>
            <a:spLocks noGrp="1"/>
          </p:cNvSpPr>
          <p:nvPr>
            <p:ph type="subTitle" idx="1" hasCustomPrompt="1"/>
          </p:nvPr>
        </p:nvSpPr>
        <p:spPr>
          <a:xfrm>
            <a:off x="365126" y="3255264"/>
            <a:ext cx="5532439" cy="685800"/>
          </a:xfrm>
        </p:spPr>
        <p:txBody>
          <a:bodyPr bIns="0">
            <a:noAutofit/>
          </a:bodyPr>
          <a:lstStyle>
            <a:lvl1pPr marL="0" indent="0" algn="l">
              <a:spcBef>
                <a:spcPts val="0"/>
              </a:spcBef>
              <a:buNone/>
              <a:defRPr sz="1400"/>
            </a:lvl1pPr>
            <a:lvl2pPr marL="0" indent="0" algn="l">
              <a:spcBef>
                <a:spcPts val="0"/>
              </a:spcBef>
              <a:buNone/>
              <a:defRPr sz="1400"/>
            </a:lvl2pPr>
            <a:lvl3pPr marL="0" indent="0" algn="l">
              <a:spcBef>
                <a:spcPts val="0"/>
              </a:spcBef>
              <a:buNone/>
              <a:defRPr sz="1400"/>
            </a:lvl3pPr>
            <a:lvl4pPr marL="0" indent="0" algn="l">
              <a:spcBef>
                <a:spcPts val="0"/>
              </a:spcBef>
              <a:buNone/>
              <a:defRPr sz="1400"/>
            </a:lvl4pPr>
            <a:lvl5pPr marL="0" indent="0" algn="l">
              <a:spcBef>
                <a:spcPts val="0"/>
              </a:spcBef>
              <a:buNone/>
              <a:defRPr sz="1400"/>
            </a:lvl5pPr>
            <a:lvl6pPr marL="0" indent="0" algn="l">
              <a:spcBef>
                <a:spcPts val="0"/>
              </a:spcBef>
              <a:buNone/>
              <a:defRPr sz="1400"/>
            </a:lvl6pPr>
            <a:lvl7pPr marL="0" indent="0" algn="l">
              <a:spcBef>
                <a:spcPts val="0"/>
              </a:spcBef>
              <a:buNone/>
              <a:defRPr sz="1400"/>
            </a:lvl7pPr>
            <a:lvl8pPr marL="0" indent="0" algn="l">
              <a:spcBef>
                <a:spcPts val="0"/>
              </a:spcBef>
              <a:buNone/>
              <a:defRPr sz="1400"/>
            </a:lvl8pPr>
            <a:lvl9pPr marL="0" indent="0" algn="l">
              <a:spcBef>
                <a:spcPts val="0"/>
              </a:spcBef>
              <a:buNone/>
              <a:defRPr sz="1400"/>
            </a:lvl9pPr>
          </a:lstStyle>
          <a:p>
            <a:r>
              <a:rPr lang="en-US" dirty="0"/>
              <a:t>Month 00, 0000</a:t>
            </a:r>
          </a:p>
        </p:txBody>
      </p:sp>
      <p:sp>
        <p:nvSpPr>
          <p:cNvPr id="9" name="Date Placeholder 3"/>
          <p:cNvSpPr txBox="1">
            <a:spLocks/>
          </p:cNvSpPr>
          <p:nvPr userDrawn="1"/>
        </p:nvSpPr>
        <p:spPr>
          <a:xfrm>
            <a:off x="7848600" y="4617720"/>
            <a:ext cx="960755" cy="180362"/>
          </a:xfrm>
          <a:prstGeom prst="rect">
            <a:avLst/>
          </a:prstGeom>
        </p:spPr>
        <p:txBody>
          <a:bodyPr vert="horz" wrap="none" lIns="0" tIns="0" rIns="0" bIns="0" rtlCol="0" anchor="b" anchorCtr="0"/>
          <a:lstStyle>
            <a:defPPr>
              <a:defRPr lang="en-US"/>
            </a:defPPr>
            <a:lvl1pPr marL="0" algn="r" defTabSz="685800" rtl="0" eaLnBrk="1" latinLnBrk="0" hangingPunct="1">
              <a:defRPr sz="6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t>© 2018 Perspecta</a:t>
            </a:r>
          </a:p>
        </p:txBody>
      </p:sp>
    </p:spTree>
    <p:extLst>
      <p:ext uri="{BB962C8B-B14F-4D97-AF65-F5344CB8AC3E}">
        <p14:creationId xmlns:p14="http://schemas.microsoft.com/office/powerpoint/2010/main" val="236445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9094CC-48AF-EA4D-B63F-0D4F25D3E8EC}"/>
              </a:ext>
            </a:extLst>
          </p:cNvPr>
          <p:cNvPicPr>
            <a:picLocks noChangeAspect="1"/>
          </p:cNvPicPr>
          <p:nvPr userDrawn="1"/>
        </p:nvPicPr>
        <p:blipFill>
          <a:blip r:embed="rId2"/>
          <a:stretch>
            <a:fillRect/>
          </a:stretch>
        </p:blipFill>
        <p:spPr bwMode="hidden">
          <a:xfrm>
            <a:off x="0" y="0"/>
            <a:ext cx="9144000" cy="5143500"/>
          </a:xfrm>
          <a:prstGeom prst="rect">
            <a:avLst/>
          </a:prstGeom>
        </p:spPr>
      </p:pic>
      <p:sp>
        <p:nvSpPr>
          <p:cNvPr id="2" name="Title 1"/>
          <p:cNvSpPr>
            <a:spLocks noGrp="1"/>
          </p:cNvSpPr>
          <p:nvPr>
            <p:ph type="title" hasCustomPrompt="1"/>
          </p:nvPr>
        </p:nvSpPr>
        <p:spPr>
          <a:xfrm>
            <a:off x="1097280" y="374904"/>
            <a:ext cx="6354445" cy="1098855"/>
          </a:xfrm>
        </p:spPr>
        <p:txBody>
          <a:bodyPr anchor="b"/>
          <a:lstStyle>
            <a:lvl1pPr>
              <a:lnSpc>
                <a:spcPct val="90000"/>
              </a:lnSpc>
              <a:defRPr sz="2800" spc="-50" baseline="0"/>
            </a:lvl1pPr>
          </a:lstStyle>
          <a:p>
            <a:r>
              <a:rPr lang="en-US" dirty="0"/>
              <a:t>Section header title</a:t>
            </a:r>
          </a:p>
        </p:txBody>
      </p:sp>
      <p:sp>
        <p:nvSpPr>
          <p:cNvPr id="3" name="Text Placeholder 2"/>
          <p:cNvSpPr>
            <a:spLocks noGrp="1"/>
          </p:cNvSpPr>
          <p:nvPr>
            <p:ph type="body" idx="1" hasCustomPrompt="1"/>
          </p:nvPr>
        </p:nvSpPr>
        <p:spPr>
          <a:xfrm>
            <a:off x="1097280" y="1746504"/>
            <a:ext cx="6354445" cy="685799"/>
          </a:xfrm>
        </p:spPr>
        <p:txBody>
          <a:bodyPr>
            <a:noAutofit/>
          </a:bodyPr>
          <a:lstStyle>
            <a:lvl1pPr marL="0" indent="0">
              <a:spcBef>
                <a:spcPts val="0"/>
              </a:spcBef>
              <a:buNone/>
              <a:defRPr sz="1400">
                <a:solidFill>
                  <a:schemeClr val="tx1"/>
                </a:solidFill>
              </a:defRPr>
            </a:lvl1pPr>
            <a:lvl2pPr marL="0" indent="0">
              <a:spcBef>
                <a:spcPts val="0"/>
              </a:spcBef>
              <a:buNone/>
              <a:defRPr sz="1400">
                <a:solidFill>
                  <a:schemeClr val="tx1"/>
                </a:solidFill>
              </a:defRPr>
            </a:lvl2pPr>
            <a:lvl3pPr marL="0" indent="0">
              <a:spcBef>
                <a:spcPts val="0"/>
              </a:spcBef>
              <a:buNone/>
              <a:defRPr sz="1400">
                <a:solidFill>
                  <a:schemeClr val="tx1"/>
                </a:solidFill>
              </a:defRPr>
            </a:lvl3pPr>
            <a:lvl4pPr marL="0" indent="0">
              <a:spcBef>
                <a:spcPts val="0"/>
              </a:spcBef>
              <a:buNone/>
              <a:defRPr sz="1400">
                <a:solidFill>
                  <a:schemeClr val="tx1"/>
                </a:solidFill>
              </a:defRPr>
            </a:lvl4pPr>
            <a:lvl5pPr marL="0" indent="0">
              <a:spcBef>
                <a:spcPts val="0"/>
              </a:spcBef>
              <a:buNone/>
              <a:defRPr sz="1400">
                <a:solidFill>
                  <a:schemeClr val="tx1"/>
                </a:solidFill>
              </a:defRPr>
            </a:lvl5pPr>
            <a:lvl6pPr marL="0" indent="0">
              <a:spcBef>
                <a:spcPts val="0"/>
              </a:spcBef>
              <a:buNone/>
              <a:defRPr sz="1400">
                <a:solidFill>
                  <a:schemeClr val="tx1"/>
                </a:solidFill>
              </a:defRPr>
            </a:lvl6pPr>
            <a:lvl7pPr marL="0" indent="0">
              <a:spcBef>
                <a:spcPts val="0"/>
              </a:spcBef>
              <a:buNone/>
              <a:defRPr sz="1400">
                <a:solidFill>
                  <a:schemeClr val="tx1"/>
                </a:solidFill>
              </a:defRPr>
            </a:lvl7pPr>
            <a:lvl8pPr marL="0" indent="0">
              <a:spcBef>
                <a:spcPts val="0"/>
              </a:spcBef>
              <a:buNone/>
              <a:defRPr sz="1400">
                <a:solidFill>
                  <a:schemeClr val="tx1"/>
                </a:solidFill>
              </a:defRPr>
            </a:lvl8pPr>
            <a:lvl9pPr marL="0" indent="0">
              <a:spcBef>
                <a:spcPts val="0"/>
              </a:spcBef>
              <a:buNone/>
              <a:defRPr sz="1400">
                <a:solidFill>
                  <a:schemeClr val="tx1"/>
                </a:solidFill>
              </a:defRPr>
            </a:lvl9pPr>
          </a:lstStyle>
          <a:p>
            <a:pPr lvl="0"/>
            <a:r>
              <a:rPr lang="en-US" dirty="0"/>
              <a:t>Optional subtitle</a:t>
            </a:r>
          </a:p>
        </p:txBody>
      </p:sp>
      <p:sp>
        <p:nvSpPr>
          <p:cNvPr id="21" name="Slide Number Placeholder 5">
            <a:extLst>
              <a:ext uri="{FF2B5EF4-FFF2-40B4-BE49-F238E27FC236}">
                <a16:creationId xmlns:a16="http://schemas.microsoft.com/office/drawing/2014/main" id="{9A02CEB9-B371-2C46-86FE-3510283AA128}"/>
              </a:ext>
            </a:extLst>
          </p:cNvPr>
          <p:cNvSpPr>
            <a:spLocks noGrp="1"/>
          </p:cNvSpPr>
          <p:nvPr>
            <p:ph type="sldNum" sz="quarter" idx="4"/>
          </p:nvPr>
        </p:nvSpPr>
        <p:spPr>
          <a:xfrm>
            <a:off x="8412480" y="4617720"/>
            <a:ext cx="366394" cy="180361"/>
          </a:xfrm>
          <a:prstGeom prst="rect">
            <a:avLst/>
          </a:prstGeom>
        </p:spPr>
        <p:txBody>
          <a:bodyPr vert="horz" wrap="none" lIns="0" tIns="0" rIns="0" bIns="0" rtlCol="0" anchor="b" anchorCtr="0"/>
          <a:lstStyle>
            <a:lvl1pPr algn="r">
              <a:defRPr sz="700">
                <a:solidFill>
                  <a:schemeClr val="tx1"/>
                </a:solidFill>
                <a:latin typeface="+mj-lt"/>
              </a:defRPr>
            </a:lvl1pPr>
          </a:lstStyle>
          <a:p>
            <a:fld id="{146947CA-7B12-495D-B496-9F45B5C2FB61}" type="slidenum">
              <a:rPr lang="en-US" smtClean="0"/>
              <a:pPr/>
              <a:t>‹#›</a:t>
            </a:fld>
            <a:endParaRPr lang="en-US" dirty="0"/>
          </a:p>
        </p:txBody>
      </p:sp>
    </p:spTree>
    <p:extLst>
      <p:ext uri="{BB962C8B-B14F-4D97-AF65-F5344CB8AC3E}">
        <p14:creationId xmlns:p14="http://schemas.microsoft.com/office/powerpoint/2010/main" val="181705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 Blue">
    <p:bg>
      <p:bgPr>
        <a:solidFill>
          <a:srgbClr val="0F45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75CC72-FB69-1B44-9D6B-347A84EC63E2}"/>
              </a:ext>
            </a:extLst>
          </p:cNvPr>
          <p:cNvPicPr>
            <a:picLocks noChangeAspect="1"/>
          </p:cNvPicPr>
          <p:nvPr userDrawn="1"/>
        </p:nvPicPr>
        <p:blipFill>
          <a:blip r:embed="rId2"/>
          <a:stretch>
            <a:fillRect/>
          </a:stretch>
        </p:blipFill>
        <p:spPr bwMode="hidden">
          <a:xfrm>
            <a:off x="0" y="0"/>
            <a:ext cx="9144000" cy="5143500"/>
          </a:xfrm>
          <a:prstGeom prst="rect">
            <a:avLst/>
          </a:prstGeom>
        </p:spPr>
      </p:pic>
      <p:sp>
        <p:nvSpPr>
          <p:cNvPr id="2" name="Title 1"/>
          <p:cNvSpPr>
            <a:spLocks noGrp="1"/>
          </p:cNvSpPr>
          <p:nvPr>
            <p:ph type="title" hasCustomPrompt="1"/>
          </p:nvPr>
        </p:nvSpPr>
        <p:spPr>
          <a:xfrm>
            <a:off x="1097280" y="374904"/>
            <a:ext cx="6354445" cy="1098855"/>
          </a:xfrm>
        </p:spPr>
        <p:txBody>
          <a:bodyPr anchor="b"/>
          <a:lstStyle>
            <a:lvl1pPr>
              <a:lnSpc>
                <a:spcPct val="90000"/>
              </a:lnSpc>
              <a:defRPr sz="2800" spc="-50" baseline="0">
                <a:solidFill>
                  <a:schemeClr val="bg1"/>
                </a:solidFill>
              </a:defRPr>
            </a:lvl1pPr>
          </a:lstStyle>
          <a:p>
            <a:r>
              <a:rPr lang="en-US" dirty="0"/>
              <a:t>Section header title</a:t>
            </a:r>
          </a:p>
        </p:txBody>
      </p:sp>
      <p:sp>
        <p:nvSpPr>
          <p:cNvPr id="3" name="Text Placeholder 2"/>
          <p:cNvSpPr>
            <a:spLocks noGrp="1"/>
          </p:cNvSpPr>
          <p:nvPr>
            <p:ph type="body" idx="1" hasCustomPrompt="1"/>
          </p:nvPr>
        </p:nvSpPr>
        <p:spPr>
          <a:xfrm>
            <a:off x="1097280" y="1746504"/>
            <a:ext cx="6354445" cy="685799"/>
          </a:xfrm>
        </p:spPr>
        <p:txBody>
          <a:bodyPr>
            <a:noAutofit/>
          </a:bodyPr>
          <a:lstStyle>
            <a:lvl1pPr marL="0" indent="0">
              <a:spcBef>
                <a:spcPts val="0"/>
              </a:spcBef>
              <a:buNone/>
              <a:defRPr sz="1400">
                <a:solidFill>
                  <a:schemeClr val="bg1"/>
                </a:solidFill>
              </a:defRPr>
            </a:lvl1pPr>
            <a:lvl2pPr marL="0" indent="0">
              <a:spcBef>
                <a:spcPts val="0"/>
              </a:spcBef>
              <a:buNone/>
              <a:defRPr sz="1400">
                <a:solidFill>
                  <a:schemeClr val="bg1"/>
                </a:solidFill>
              </a:defRPr>
            </a:lvl2pPr>
            <a:lvl3pPr marL="0" indent="0">
              <a:spcBef>
                <a:spcPts val="0"/>
              </a:spcBef>
              <a:buNone/>
              <a:defRPr sz="1400">
                <a:solidFill>
                  <a:schemeClr val="bg1"/>
                </a:solidFill>
              </a:defRPr>
            </a:lvl3pPr>
            <a:lvl4pPr marL="0" indent="0">
              <a:spcBef>
                <a:spcPts val="0"/>
              </a:spcBef>
              <a:buNone/>
              <a:defRPr sz="1400">
                <a:solidFill>
                  <a:schemeClr val="bg1"/>
                </a:solidFill>
              </a:defRPr>
            </a:lvl4pPr>
            <a:lvl5pPr marL="0" indent="0">
              <a:spcBef>
                <a:spcPts val="0"/>
              </a:spcBef>
              <a:buNone/>
              <a:defRPr sz="1400">
                <a:solidFill>
                  <a:schemeClr val="bg1"/>
                </a:solidFill>
              </a:defRPr>
            </a:lvl5pPr>
            <a:lvl6pPr marL="0" indent="0">
              <a:spcBef>
                <a:spcPts val="0"/>
              </a:spcBef>
              <a:buNone/>
              <a:defRPr sz="1400">
                <a:solidFill>
                  <a:schemeClr val="bg1"/>
                </a:solidFill>
              </a:defRPr>
            </a:lvl6pPr>
            <a:lvl7pPr marL="0" indent="0">
              <a:spcBef>
                <a:spcPts val="0"/>
              </a:spcBef>
              <a:buNone/>
              <a:defRPr sz="1400">
                <a:solidFill>
                  <a:schemeClr val="bg1"/>
                </a:solidFill>
              </a:defRPr>
            </a:lvl7pPr>
            <a:lvl8pPr marL="0" indent="0">
              <a:spcBef>
                <a:spcPts val="0"/>
              </a:spcBef>
              <a:buNone/>
              <a:defRPr sz="1400">
                <a:solidFill>
                  <a:schemeClr val="bg1"/>
                </a:solidFill>
              </a:defRPr>
            </a:lvl8pPr>
            <a:lvl9pPr marL="0" indent="0">
              <a:spcBef>
                <a:spcPts val="0"/>
              </a:spcBef>
              <a:buNone/>
              <a:defRPr sz="1400">
                <a:solidFill>
                  <a:schemeClr val="bg1"/>
                </a:solidFill>
              </a:defRPr>
            </a:lvl9pPr>
          </a:lstStyle>
          <a:p>
            <a:pPr lvl="0"/>
            <a:r>
              <a:rPr lang="en-US" dirty="0"/>
              <a:t>Optional subtitle</a:t>
            </a:r>
          </a:p>
        </p:txBody>
      </p:sp>
      <p:sp>
        <p:nvSpPr>
          <p:cNvPr id="12" name="Slide Number Placeholder 5">
            <a:extLst>
              <a:ext uri="{FF2B5EF4-FFF2-40B4-BE49-F238E27FC236}">
                <a16:creationId xmlns:a16="http://schemas.microsoft.com/office/drawing/2014/main" id="{949EC609-640F-5542-B994-D6869351D004}"/>
              </a:ext>
            </a:extLst>
          </p:cNvPr>
          <p:cNvSpPr>
            <a:spLocks noGrp="1"/>
          </p:cNvSpPr>
          <p:nvPr>
            <p:ph type="sldNum" sz="quarter" idx="4"/>
          </p:nvPr>
        </p:nvSpPr>
        <p:spPr>
          <a:xfrm>
            <a:off x="8412480" y="4617720"/>
            <a:ext cx="366394" cy="180361"/>
          </a:xfrm>
          <a:prstGeom prst="rect">
            <a:avLst/>
          </a:prstGeom>
        </p:spPr>
        <p:txBody>
          <a:bodyPr vert="horz" wrap="none" lIns="0" tIns="0" rIns="0" bIns="0" rtlCol="0" anchor="b" anchorCtr="0"/>
          <a:lstStyle>
            <a:lvl1pPr algn="r">
              <a:defRPr sz="700">
                <a:solidFill>
                  <a:schemeClr val="bg1"/>
                </a:solidFill>
                <a:latin typeface="+mj-lt"/>
              </a:defRPr>
            </a:lvl1pPr>
          </a:lstStyle>
          <a:p>
            <a:fld id="{146947CA-7B12-495D-B496-9F45B5C2FB61}" type="slidenum">
              <a:rPr lang="en-US" smtClean="0"/>
              <a:pPr/>
              <a:t>‹#›</a:t>
            </a:fld>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5590" y="4591325"/>
            <a:ext cx="1018769" cy="342625"/>
          </a:xfrm>
          <a:prstGeom prst="rect">
            <a:avLst/>
          </a:prstGeom>
        </p:spPr>
      </p:pic>
    </p:spTree>
    <p:extLst>
      <p:ext uri="{BB962C8B-B14F-4D97-AF65-F5344CB8AC3E}">
        <p14:creationId xmlns:p14="http://schemas.microsoft.com/office/powerpoint/2010/main" val="208358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Light Blue">
    <p:bg>
      <p:bgPr>
        <a:solidFill>
          <a:srgbClr val="D5E7EF"/>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71981B-CEE5-7443-948D-5188A8AE1A56}"/>
              </a:ext>
            </a:extLst>
          </p:cNvPr>
          <p:cNvPicPr>
            <a:picLocks noChangeAspect="1"/>
          </p:cNvPicPr>
          <p:nvPr userDrawn="1"/>
        </p:nvPicPr>
        <p:blipFill>
          <a:blip r:embed="rId2"/>
          <a:stretch>
            <a:fillRect/>
          </a:stretch>
        </p:blipFill>
        <p:spPr bwMode="hidden">
          <a:xfrm>
            <a:off x="0" y="0"/>
            <a:ext cx="9144000" cy="5143500"/>
          </a:xfrm>
          <a:prstGeom prst="rect">
            <a:avLst/>
          </a:prstGeom>
        </p:spPr>
      </p:pic>
      <p:sp>
        <p:nvSpPr>
          <p:cNvPr id="2" name="Title 1"/>
          <p:cNvSpPr>
            <a:spLocks noGrp="1"/>
          </p:cNvSpPr>
          <p:nvPr>
            <p:ph type="title" hasCustomPrompt="1"/>
          </p:nvPr>
        </p:nvSpPr>
        <p:spPr>
          <a:xfrm>
            <a:off x="1097280" y="374904"/>
            <a:ext cx="6354445" cy="1098855"/>
          </a:xfrm>
        </p:spPr>
        <p:txBody>
          <a:bodyPr anchor="b"/>
          <a:lstStyle>
            <a:lvl1pPr>
              <a:lnSpc>
                <a:spcPct val="90000"/>
              </a:lnSpc>
              <a:defRPr sz="2800" spc="-50" baseline="0">
                <a:solidFill>
                  <a:schemeClr val="tx1"/>
                </a:solidFill>
              </a:defRPr>
            </a:lvl1pPr>
          </a:lstStyle>
          <a:p>
            <a:r>
              <a:rPr lang="en-US" dirty="0"/>
              <a:t>Section header title</a:t>
            </a:r>
          </a:p>
        </p:txBody>
      </p:sp>
      <p:sp>
        <p:nvSpPr>
          <p:cNvPr id="3" name="Text Placeholder 2"/>
          <p:cNvSpPr>
            <a:spLocks noGrp="1"/>
          </p:cNvSpPr>
          <p:nvPr>
            <p:ph type="body" idx="1" hasCustomPrompt="1"/>
          </p:nvPr>
        </p:nvSpPr>
        <p:spPr>
          <a:xfrm>
            <a:off x="1097280" y="1746504"/>
            <a:ext cx="6354445" cy="685799"/>
          </a:xfrm>
        </p:spPr>
        <p:txBody>
          <a:bodyPr>
            <a:noAutofit/>
          </a:bodyPr>
          <a:lstStyle>
            <a:lvl1pPr marL="0" indent="0">
              <a:spcBef>
                <a:spcPts val="0"/>
              </a:spcBef>
              <a:buNone/>
              <a:defRPr sz="1400">
                <a:solidFill>
                  <a:schemeClr val="tx1"/>
                </a:solidFill>
              </a:defRPr>
            </a:lvl1pPr>
            <a:lvl2pPr marL="0" indent="0">
              <a:spcBef>
                <a:spcPts val="0"/>
              </a:spcBef>
              <a:buNone/>
              <a:defRPr sz="1400">
                <a:solidFill>
                  <a:schemeClr val="tx1"/>
                </a:solidFill>
              </a:defRPr>
            </a:lvl2pPr>
            <a:lvl3pPr marL="0" indent="0">
              <a:spcBef>
                <a:spcPts val="0"/>
              </a:spcBef>
              <a:buNone/>
              <a:defRPr sz="1400">
                <a:solidFill>
                  <a:schemeClr val="tx1"/>
                </a:solidFill>
              </a:defRPr>
            </a:lvl3pPr>
            <a:lvl4pPr marL="0" indent="0">
              <a:spcBef>
                <a:spcPts val="0"/>
              </a:spcBef>
              <a:buNone/>
              <a:defRPr sz="1400">
                <a:solidFill>
                  <a:schemeClr val="tx1"/>
                </a:solidFill>
              </a:defRPr>
            </a:lvl4pPr>
            <a:lvl5pPr marL="0" indent="0">
              <a:spcBef>
                <a:spcPts val="0"/>
              </a:spcBef>
              <a:buNone/>
              <a:defRPr sz="1400">
                <a:solidFill>
                  <a:schemeClr val="tx1"/>
                </a:solidFill>
              </a:defRPr>
            </a:lvl5pPr>
            <a:lvl6pPr marL="0" indent="0">
              <a:spcBef>
                <a:spcPts val="0"/>
              </a:spcBef>
              <a:buNone/>
              <a:defRPr sz="1400">
                <a:solidFill>
                  <a:schemeClr val="tx1"/>
                </a:solidFill>
              </a:defRPr>
            </a:lvl6pPr>
            <a:lvl7pPr marL="0" indent="0">
              <a:spcBef>
                <a:spcPts val="0"/>
              </a:spcBef>
              <a:buNone/>
              <a:defRPr sz="1400">
                <a:solidFill>
                  <a:schemeClr val="tx1"/>
                </a:solidFill>
              </a:defRPr>
            </a:lvl7pPr>
            <a:lvl8pPr marL="0" indent="0">
              <a:spcBef>
                <a:spcPts val="0"/>
              </a:spcBef>
              <a:buNone/>
              <a:defRPr sz="1400">
                <a:solidFill>
                  <a:schemeClr val="tx1"/>
                </a:solidFill>
              </a:defRPr>
            </a:lvl8pPr>
            <a:lvl9pPr marL="0" indent="0">
              <a:spcBef>
                <a:spcPts val="0"/>
              </a:spcBef>
              <a:buNone/>
              <a:defRPr sz="1400">
                <a:solidFill>
                  <a:schemeClr val="tx1"/>
                </a:solidFill>
              </a:defRPr>
            </a:lvl9pPr>
          </a:lstStyle>
          <a:p>
            <a:pPr lvl="0"/>
            <a:r>
              <a:rPr lang="en-US" dirty="0"/>
              <a:t>Optional subtitle</a:t>
            </a:r>
          </a:p>
        </p:txBody>
      </p:sp>
      <p:sp>
        <p:nvSpPr>
          <p:cNvPr id="12" name="Slide Number Placeholder 5">
            <a:extLst>
              <a:ext uri="{FF2B5EF4-FFF2-40B4-BE49-F238E27FC236}">
                <a16:creationId xmlns:a16="http://schemas.microsoft.com/office/drawing/2014/main" id="{949EC609-640F-5542-B994-D6869351D004}"/>
              </a:ext>
            </a:extLst>
          </p:cNvPr>
          <p:cNvSpPr>
            <a:spLocks noGrp="1"/>
          </p:cNvSpPr>
          <p:nvPr>
            <p:ph type="sldNum" sz="quarter" idx="4"/>
          </p:nvPr>
        </p:nvSpPr>
        <p:spPr>
          <a:xfrm>
            <a:off x="8412480" y="4617720"/>
            <a:ext cx="366394" cy="180361"/>
          </a:xfrm>
          <a:prstGeom prst="rect">
            <a:avLst/>
          </a:prstGeom>
        </p:spPr>
        <p:txBody>
          <a:bodyPr vert="horz" wrap="none" lIns="0" tIns="0" rIns="0" bIns="0" rtlCol="0" anchor="b" anchorCtr="0"/>
          <a:lstStyle>
            <a:lvl1pPr algn="r">
              <a:defRPr sz="700">
                <a:solidFill>
                  <a:schemeClr val="tx1"/>
                </a:solidFill>
                <a:latin typeface="+mj-lt"/>
              </a:defRPr>
            </a:lvl1pPr>
          </a:lstStyle>
          <a:p>
            <a:fld id="{146947CA-7B12-495D-B496-9F45B5C2FB61}" type="slidenum">
              <a:rPr lang="en-US" smtClean="0"/>
              <a:pPr/>
              <a:t>‹#›</a:t>
            </a:fld>
            <a:endParaRPr lang="en-US" dirty="0"/>
          </a:p>
        </p:txBody>
      </p:sp>
    </p:spTree>
    <p:extLst>
      <p:ext uri="{BB962C8B-B14F-4D97-AF65-F5344CB8AC3E}">
        <p14:creationId xmlns:p14="http://schemas.microsoft.com/office/powerpoint/2010/main" val="206559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F85ED9-299B-D84D-9FBD-4DF89DE5685B}"/>
              </a:ext>
            </a:extLst>
          </p:cNvPr>
          <p:cNvPicPr>
            <a:picLocks noChangeAspect="1"/>
          </p:cNvPicPr>
          <p:nvPr userDrawn="1"/>
        </p:nvPicPr>
        <p:blipFill>
          <a:blip r:embed="rId3"/>
          <a:stretch>
            <a:fillRect/>
          </a:stretch>
        </p:blipFill>
        <p:spPr bwMode="hidden">
          <a:xfrm>
            <a:off x="0" y="0"/>
            <a:ext cx="9144000" cy="5143500"/>
          </a:xfrm>
          <a:prstGeom prst="rect">
            <a:avLst/>
          </a:prstGeom>
        </p:spPr>
      </p:pic>
      <p:sp>
        <p:nvSpPr>
          <p:cNvPr id="2" name="Title 1"/>
          <p:cNvSpPr>
            <a:spLocks noGrp="1"/>
          </p:cNvSpPr>
          <p:nvPr>
            <p:ph type="title" hasCustomPrompt="1"/>
          </p:nvPr>
        </p:nvSpPr>
        <p:spPr>
          <a:xfrm>
            <a:off x="1097280" y="374904"/>
            <a:ext cx="6354445" cy="1098855"/>
          </a:xfrm>
        </p:spPr>
        <p:txBody>
          <a:bodyPr anchor="b"/>
          <a:lstStyle>
            <a:lvl1pPr>
              <a:lnSpc>
                <a:spcPct val="90000"/>
              </a:lnSpc>
              <a:defRPr sz="2800" spc="-50" baseline="0"/>
            </a:lvl1pPr>
          </a:lstStyle>
          <a:p>
            <a:r>
              <a:rPr lang="en-US" dirty="0"/>
              <a:t>Section header title</a:t>
            </a:r>
          </a:p>
        </p:txBody>
      </p:sp>
      <p:sp>
        <p:nvSpPr>
          <p:cNvPr id="3" name="Text Placeholder 2"/>
          <p:cNvSpPr>
            <a:spLocks noGrp="1"/>
          </p:cNvSpPr>
          <p:nvPr>
            <p:ph type="body" idx="1" hasCustomPrompt="1"/>
          </p:nvPr>
        </p:nvSpPr>
        <p:spPr>
          <a:xfrm>
            <a:off x="1097280" y="1746504"/>
            <a:ext cx="6354445" cy="685799"/>
          </a:xfrm>
        </p:spPr>
        <p:txBody>
          <a:bodyPr>
            <a:noAutofit/>
          </a:bodyPr>
          <a:lstStyle>
            <a:lvl1pPr marL="0" indent="0">
              <a:spcBef>
                <a:spcPts val="0"/>
              </a:spcBef>
              <a:buNone/>
              <a:defRPr sz="1400">
                <a:solidFill>
                  <a:schemeClr val="tx1"/>
                </a:solidFill>
              </a:defRPr>
            </a:lvl1pPr>
            <a:lvl2pPr marL="0" indent="0">
              <a:spcBef>
                <a:spcPts val="0"/>
              </a:spcBef>
              <a:buNone/>
              <a:defRPr sz="1400">
                <a:solidFill>
                  <a:schemeClr val="tx1"/>
                </a:solidFill>
              </a:defRPr>
            </a:lvl2pPr>
            <a:lvl3pPr marL="0" indent="0">
              <a:spcBef>
                <a:spcPts val="0"/>
              </a:spcBef>
              <a:buNone/>
              <a:defRPr sz="1400">
                <a:solidFill>
                  <a:schemeClr val="tx1"/>
                </a:solidFill>
              </a:defRPr>
            </a:lvl3pPr>
            <a:lvl4pPr marL="0" indent="0">
              <a:spcBef>
                <a:spcPts val="0"/>
              </a:spcBef>
              <a:buNone/>
              <a:defRPr sz="1400">
                <a:solidFill>
                  <a:schemeClr val="tx1"/>
                </a:solidFill>
              </a:defRPr>
            </a:lvl4pPr>
            <a:lvl5pPr marL="0" indent="0">
              <a:spcBef>
                <a:spcPts val="0"/>
              </a:spcBef>
              <a:buNone/>
              <a:defRPr sz="1400">
                <a:solidFill>
                  <a:schemeClr val="tx1"/>
                </a:solidFill>
              </a:defRPr>
            </a:lvl5pPr>
            <a:lvl6pPr marL="0" indent="0">
              <a:spcBef>
                <a:spcPts val="0"/>
              </a:spcBef>
              <a:buNone/>
              <a:defRPr sz="1400">
                <a:solidFill>
                  <a:schemeClr val="tx1"/>
                </a:solidFill>
              </a:defRPr>
            </a:lvl6pPr>
            <a:lvl7pPr marL="0" indent="0">
              <a:spcBef>
                <a:spcPts val="0"/>
              </a:spcBef>
              <a:buNone/>
              <a:defRPr sz="1400">
                <a:solidFill>
                  <a:schemeClr val="tx1"/>
                </a:solidFill>
              </a:defRPr>
            </a:lvl7pPr>
            <a:lvl8pPr marL="0" indent="0">
              <a:spcBef>
                <a:spcPts val="0"/>
              </a:spcBef>
              <a:buNone/>
              <a:defRPr sz="1400">
                <a:solidFill>
                  <a:schemeClr val="tx1"/>
                </a:solidFill>
              </a:defRPr>
            </a:lvl8pPr>
            <a:lvl9pPr marL="0" indent="0">
              <a:spcBef>
                <a:spcPts val="0"/>
              </a:spcBef>
              <a:buNone/>
              <a:defRPr sz="1400">
                <a:solidFill>
                  <a:schemeClr val="tx1"/>
                </a:solidFill>
              </a:defRPr>
            </a:lvl9pPr>
          </a:lstStyle>
          <a:p>
            <a:pPr lvl="0"/>
            <a:r>
              <a:rPr lang="en-US" dirty="0"/>
              <a:t>Optional subtitle</a:t>
            </a:r>
          </a:p>
        </p:txBody>
      </p:sp>
      <p:sp>
        <p:nvSpPr>
          <p:cNvPr id="12" name="Slide Number Placeholder 5">
            <a:extLst>
              <a:ext uri="{FF2B5EF4-FFF2-40B4-BE49-F238E27FC236}">
                <a16:creationId xmlns:a16="http://schemas.microsoft.com/office/drawing/2014/main" id="{C4FE019E-4E6C-F94E-80CC-CAE75A403B14}"/>
              </a:ext>
            </a:extLst>
          </p:cNvPr>
          <p:cNvSpPr>
            <a:spLocks noGrp="1"/>
          </p:cNvSpPr>
          <p:nvPr>
            <p:ph type="sldNum" sz="quarter" idx="4"/>
          </p:nvPr>
        </p:nvSpPr>
        <p:spPr>
          <a:xfrm>
            <a:off x="8412480" y="4617720"/>
            <a:ext cx="366394" cy="180361"/>
          </a:xfrm>
          <a:prstGeom prst="rect">
            <a:avLst/>
          </a:prstGeom>
        </p:spPr>
        <p:txBody>
          <a:bodyPr vert="horz" wrap="none" lIns="0" tIns="0" rIns="0" bIns="0" rtlCol="0" anchor="b" anchorCtr="0"/>
          <a:lstStyle>
            <a:lvl1pPr algn="r">
              <a:defRPr sz="700">
                <a:solidFill>
                  <a:schemeClr val="tx1"/>
                </a:solidFill>
                <a:latin typeface="+mj-lt"/>
              </a:defRPr>
            </a:lvl1pPr>
          </a:lstStyle>
          <a:p>
            <a:fld id="{146947CA-7B12-495D-B496-9F45B5C2FB61}" type="slidenum">
              <a:rPr lang="en-US" smtClean="0"/>
              <a:pPr/>
              <a:t>‹#›</a:t>
            </a:fld>
            <a:endParaRPr lang="en-US" dirty="0"/>
          </a:p>
        </p:txBody>
      </p:sp>
    </p:spTree>
    <p:extLst>
      <p:ext uri="{BB962C8B-B14F-4D97-AF65-F5344CB8AC3E}">
        <p14:creationId xmlns:p14="http://schemas.microsoft.com/office/powerpoint/2010/main" val="305469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C2589D30-9EFE-C342-B7EB-9A44FC80E0B9}"/>
              </a:ext>
            </a:extLst>
          </p:cNvPr>
          <p:cNvSpPr>
            <a:spLocks noGrp="1"/>
          </p:cNvSpPr>
          <p:nvPr>
            <p:ph type="subTitle" idx="13" hasCustomPrompt="1"/>
          </p:nvPr>
        </p:nvSpPr>
        <p:spPr>
          <a:xfrm>
            <a:off x="365125" y="649224"/>
            <a:ext cx="8413750" cy="225096"/>
          </a:xfrm>
        </p:spPr>
        <p:txBody>
          <a:bodyPr tIns="9144" bIns="0">
            <a:noAutofit/>
          </a:bodyPr>
          <a:lstStyle>
            <a:lvl1pPr marL="0" indent="0" algn="l">
              <a:lnSpc>
                <a:spcPct val="100000"/>
              </a:lnSpc>
              <a:spcBef>
                <a:spcPts val="0"/>
              </a:spcBef>
              <a:buNone/>
              <a:defRPr sz="1200"/>
            </a:lvl1pPr>
            <a:lvl2pPr marL="0" indent="0" algn="l">
              <a:lnSpc>
                <a:spcPct val="100000"/>
              </a:lnSpc>
              <a:spcBef>
                <a:spcPts val="0"/>
              </a:spcBef>
              <a:buNone/>
              <a:defRPr sz="1200"/>
            </a:lvl2pPr>
            <a:lvl3pPr marL="0" indent="0" algn="l">
              <a:lnSpc>
                <a:spcPct val="100000"/>
              </a:lnSpc>
              <a:spcBef>
                <a:spcPts val="0"/>
              </a:spcBef>
              <a:buNone/>
              <a:defRPr sz="1200"/>
            </a:lvl3pPr>
            <a:lvl4pPr marL="0" indent="0" algn="l">
              <a:lnSpc>
                <a:spcPct val="100000"/>
              </a:lnSpc>
              <a:spcBef>
                <a:spcPts val="0"/>
              </a:spcBef>
              <a:buNone/>
              <a:defRPr sz="1200"/>
            </a:lvl4pPr>
            <a:lvl5pPr marL="0" indent="0" algn="l">
              <a:lnSpc>
                <a:spcPct val="100000"/>
              </a:lnSpc>
              <a:spcBef>
                <a:spcPts val="0"/>
              </a:spcBef>
              <a:buNone/>
              <a:defRPr sz="1200"/>
            </a:lvl5pPr>
            <a:lvl6pPr marL="0" indent="0" algn="l">
              <a:lnSpc>
                <a:spcPct val="100000"/>
              </a:lnSpc>
              <a:spcBef>
                <a:spcPts val="0"/>
              </a:spcBef>
              <a:buNone/>
              <a:defRPr sz="1200"/>
            </a:lvl6pPr>
            <a:lvl7pPr marL="0" indent="0" algn="l">
              <a:lnSpc>
                <a:spcPct val="100000"/>
              </a:lnSpc>
              <a:spcBef>
                <a:spcPts val="0"/>
              </a:spcBef>
              <a:buNone/>
              <a:defRPr sz="1200"/>
            </a:lvl7pPr>
            <a:lvl8pPr marL="0" indent="0" algn="l">
              <a:lnSpc>
                <a:spcPct val="100000"/>
              </a:lnSpc>
              <a:spcBef>
                <a:spcPts val="0"/>
              </a:spcBef>
              <a:buNone/>
              <a:defRPr sz="1200"/>
            </a:lvl8pPr>
            <a:lvl9pPr marL="0" indent="0" algn="l">
              <a:lnSpc>
                <a:spcPct val="100000"/>
              </a:lnSpc>
              <a:spcBef>
                <a:spcPts val="0"/>
              </a:spcBef>
              <a:buNone/>
              <a:defRPr sz="1200"/>
            </a:lvl9pPr>
          </a:lstStyle>
          <a:p>
            <a:r>
              <a:rPr lang="en-US" dirty="0"/>
              <a:t>Optional subtitle</a:t>
            </a:r>
          </a:p>
        </p:txBody>
      </p:sp>
      <p:sp>
        <p:nvSpPr>
          <p:cNvPr id="2" name="Title 1"/>
          <p:cNvSpPr>
            <a:spLocks noGrp="1"/>
          </p:cNvSpPr>
          <p:nvPr>
            <p:ph type="title" hasCustomPrompt="1"/>
          </p:nvPr>
        </p:nvSpPr>
        <p:spPr/>
        <p:txBody>
          <a:bodyPr/>
          <a:lstStyle/>
          <a:p>
            <a:r>
              <a:rPr lang="en-US" dirty="0"/>
              <a:t>Slide title</a:t>
            </a:r>
          </a:p>
        </p:txBody>
      </p:sp>
      <p:sp>
        <p:nvSpPr>
          <p:cNvPr id="3" name="Date Placeholder 2"/>
          <p:cNvSpPr>
            <a:spLocks noGrp="1"/>
          </p:cNvSpPr>
          <p:nvPr>
            <p:ph type="dt" sz="half" idx="10"/>
          </p:nvPr>
        </p:nvSpPr>
        <p:spPr/>
        <p:txBody>
          <a:bodyPr/>
          <a:lstStyle/>
          <a:p>
            <a:r>
              <a:rPr lang="en-US" dirty="0"/>
              <a:t>Month 00, 0000</a:t>
            </a:r>
          </a:p>
        </p:txBody>
      </p:sp>
      <p:sp>
        <p:nvSpPr>
          <p:cNvPr id="4" name="Footer Placeholder 3"/>
          <p:cNvSpPr>
            <a:spLocks noGrp="1"/>
          </p:cNvSpPr>
          <p:nvPr>
            <p:ph type="ftr" sz="quarter" idx="11"/>
          </p:nvPr>
        </p:nvSpPr>
        <p:spPr/>
        <p:txBody>
          <a:bodyPr/>
          <a:lstStyle/>
          <a:p>
            <a:r>
              <a:rPr lang="en-US" dirty="0"/>
              <a:t>Perspecta Proprietary Information</a:t>
            </a:r>
          </a:p>
        </p:txBody>
      </p:sp>
      <p:sp>
        <p:nvSpPr>
          <p:cNvPr id="5" name="Slide Number Placeholder 4"/>
          <p:cNvSpPr>
            <a:spLocks noGrp="1"/>
          </p:cNvSpPr>
          <p:nvPr>
            <p:ph type="sldNum" sz="quarter" idx="12"/>
          </p:nvPr>
        </p:nvSpPr>
        <p:spPr/>
        <p:txBody>
          <a:bodyPr/>
          <a:lstStyle/>
          <a:p>
            <a:fld id="{146947CA-7B12-495D-B496-9F45B5C2FB61}" type="slidenum">
              <a:rPr lang="en-US" smtClean="0"/>
              <a:t>‹#›</a:t>
            </a:fld>
            <a:endParaRPr lang="en-US" dirty="0"/>
          </a:p>
        </p:txBody>
      </p:sp>
    </p:spTree>
    <p:extLst>
      <p:ext uri="{BB962C8B-B14F-4D97-AF65-F5344CB8AC3E}">
        <p14:creationId xmlns:p14="http://schemas.microsoft.com/office/powerpoint/2010/main" val="261777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Month 00, 0000</a:t>
            </a:r>
          </a:p>
        </p:txBody>
      </p:sp>
      <p:sp>
        <p:nvSpPr>
          <p:cNvPr id="3" name="Footer Placeholder 2"/>
          <p:cNvSpPr>
            <a:spLocks noGrp="1"/>
          </p:cNvSpPr>
          <p:nvPr>
            <p:ph type="ftr" sz="quarter" idx="11"/>
          </p:nvPr>
        </p:nvSpPr>
        <p:spPr/>
        <p:txBody>
          <a:bodyPr/>
          <a:lstStyle/>
          <a:p>
            <a:r>
              <a:rPr lang="en-US" dirty="0"/>
              <a:t>Perspecta Proprietary Information</a:t>
            </a:r>
          </a:p>
        </p:txBody>
      </p:sp>
      <p:sp>
        <p:nvSpPr>
          <p:cNvPr id="4" name="Slide Number Placeholder 3"/>
          <p:cNvSpPr>
            <a:spLocks noGrp="1"/>
          </p:cNvSpPr>
          <p:nvPr>
            <p:ph type="sldNum" sz="quarter" idx="12"/>
          </p:nvPr>
        </p:nvSpPr>
        <p:spPr/>
        <p:txBody>
          <a:bodyPr/>
          <a:lstStyle/>
          <a:p>
            <a:fld id="{146947CA-7B12-495D-B496-9F45B5C2FB61}" type="slidenum">
              <a:rPr lang="en-US" smtClean="0"/>
              <a:t>‹#›</a:t>
            </a:fld>
            <a:endParaRPr lang="en-US" dirty="0"/>
          </a:p>
        </p:txBody>
      </p:sp>
    </p:spTree>
    <p:extLst>
      <p:ext uri="{BB962C8B-B14F-4D97-AF65-F5344CB8AC3E}">
        <p14:creationId xmlns:p14="http://schemas.microsoft.com/office/powerpoint/2010/main" val="310252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75EB4F-8233-AF4C-9223-7BAF8E3EDC36}"/>
              </a:ext>
            </a:extLst>
          </p:cNvPr>
          <p:cNvPicPr>
            <a:picLocks noChangeAspect="1"/>
          </p:cNvPicPr>
          <p:nvPr userDrawn="1"/>
        </p:nvPicPr>
        <p:blipFill>
          <a:blip r:embed="rId2"/>
          <a:stretch>
            <a:fillRect/>
          </a:stretch>
        </p:blipFill>
        <p:spPr bwMode="hidden">
          <a:xfrm>
            <a:off x="0" y="0"/>
            <a:ext cx="9144000" cy="5143500"/>
          </a:xfrm>
          <a:prstGeom prst="rect">
            <a:avLst/>
          </a:prstGeom>
        </p:spPr>
      </p:pic>
      <p:sp>
        <p:nvSpPr>
          <p:cNvPr id="9" name="Subtitle 2">
            <a:extLst>
              <a:ext uri="{FF2B5EF4-FFF2-40B4-BE49-F238E27FC236}">
                <a16:creationId xmlns:a16="http://schemas.microsoft.com/office/drawing/2014/main" id="{5BC33798-8040-684E-84BD-C8DDAA286D7D}"/>
              </a:ext>
            </a:extLst>
          </p:cNvPr>
          <p:cNvSpPr>
            <a:spLocks noGrp="1"/>
          </p:cNvSpPr>
          <p:nvPr>
            <p:ph type="subTitle" idx="1" hasCustomPrompt="1"/>
          </p:nvPr>
        </p:nvSpPr>
        <p:spPr>
          <a:xfrm>
            <a:off x="365126" y="2468880"/>
            <a:ext cx="5532439" cy="1931670"/>
          </a:xfrm>
        </p:spPr>
        <p:txBody>
          <a:bodyPr bIns="0">
            <a:noAutofit/>
          </a:bodyPr>
          <a:lstStyle>
            <a:lvl1pPr marL="0" indent="0" algn="l">
              <a:spcBef>
                <a:spcPts val="0"/>
              </a:spcBef>
              <a:buNone/>
              <a:defRPr sz="1200"/>
            </a:lvl1pPr>
            <a:lvl2pPr marL="0" indent="0" algn="l">
              <a:spcBef>
                <a:spcPts val="0"/>
              </a:spcBef>
              <a:buNone/>
              <a:defRPr sz="1200"/>
            </a:lvl2pPr>
            <a:lvl3pPr marL="0" indent="0" algn="l">
              <a:spcBef>
                <a:spcPts val="0"/>
              </a:spcBef>
              <a:buNone/>
              <a:defRPr sz="1200"/>
            </a:lvl3pPr>
            <a:lvl4pPr marL="0" indent="0" algn="l">
              <a:spcBef>
                <a:spcPts val="0"/>
              </a:spcBef>
              <a:buNone/>
              <a:defRPr sz="1200"/>
            </a:lvl4pPr>
            <a:lvl5pPr marL="0" indent="0" algn="l">
              <a:spcBef>
                <a:spcPts val="0"/>
              </a:spcBef>
              <a:buNone/>
              <a:defRPr sz="1200"/>
            </a:lvl5pPr>
            <a:lvl6pPr marL="0" indent="0" algn="l">
              <a:spcBef>
                <a:spcPts val="0"/>
              </a:spcBef>
              <a:buNone/>
              <a:defRPr sz="1200"/>
            </a:lvl6pPr>
            <a:lvl7pPr marL="0" indent="0" algn="l">
              <a:spcBef>
                <a:spcPts val="0"/>
              </a:spcBef>
              <a:buNone/>
              <a:defRPr sz="1200"/>
            </a:lvl7pPr>
            <a:lvl8pPr marL="0" indent="0" algn="l">
              <a:spcBef>
                <a:spcPts val="0"/>
              </a:spcBef>
              <a:buNone/>
              <a:defRPr sz="1200"/>
            </a:lvl8pPr>
            <a:lvl9pPr marL="0" indent="0" algn="l">
              <a:spcBef>
                <a:spcPts val="0"/>
              </a:spcBef>
              <a:buNone/>
              <a:defRPr sz="1200"/>
            </a:lvl9pPr>
          </a:lstStyle>
          <a:p>
            <a:r>
              <a:rPr lang="en-US" dirty="0"/>
              <a:t>Optional contact information</a:t>
            </a:r>
          </a:p>
        </p:txBody>
      </p:sp>
      <p:sp>
        <p:nvSpPr>
          <p:cNvPr id="10" name="Title 1">
            <a:extLst>
              <a:ext uri="{FF2B5EF4-FFF2-40B4-BE49-F238E27FC236}">
                <a16:creationId xmlns:a16="http://schemas.microsoft.com/office/drawing/2014/main" id="{653860A3-0537-AC48-8D91-8A76881356D1}"/>
              </a:ext>
            </a:extLst>
          </p:cNvPr>
          <p:cNvSpPr txBox="1">
            <a:spLocks/>
          </p:cNvSpPr>
          <p:nvPr userDrawn="1"/>
        </p:nvSpPr>
        <p:spPr>
          <a:xfrm>
            <a:off x="365126" y="1828800"/>
            <a:ext cx="5532438" cy="453193"/>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800" b="1" kern="1200" spc="-50" baseline="0">
                <a:solidFill>
                  <a:schemeClr val="tx1"/>
                </a:solidFill>
                <a:latin typeface="+mj-lt"/>
                <a:ea typeface="+mj-ea"/>
                <a:cs typeface="+mj-cs"/>
              </a:defRPr>
            </a:lvl1pPr>
          </a:lstStyle>
          <a:p>
            <a:r>
              <a:rPr lang="en-US" b="0" dirty="0"/>
              <a:t>Thank you</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862" y="4400550"/>
            <a:ext cx="2043707" cy="687325"/>
          </a:xfrm>
          <a:prstGeom prst="rect">
            <a:avLst/>
          </a:prstGeom>
        </p:spPr>
      </p:pic>
    </p:spTree>
    <p:extLst>
      <p:ext uri="{BB962C8B-B14F-4D97-AF65-F5344CB8AC3E}">
        <p14:creationId xmlns:p14="http://schemas.microsoft.com/office/powerpoint/2010/main" val="39884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9ADD82-D0C8-8745-8F15-59F540B223CB}"/>
              </a:ext>
            </a:extLst>
          </p:cNvPr>
          <p:cNvPicPr>
            <a:picLocks noChangeAspect="1"/>
          </p:cNvPicPr>
          <p:nvPr userDrawn="1"/>
        </p:nvPicPr>
        <p:blipFill>
          <a:blip r:embed="rId3"/>
          <a:stretch>
            <a:fillRect/>
          </a:stretch>
        </p:blipFill>
        <p:spPr bwMode="gray">
          <a:xfrm>
            <a:off x="0" y="0"/>
            <a:ext cx="9144000" cy="5143500"/>
          </a:xfrm>
          <a:prstGeom prst="rect">
            <a:avLst/>
          </a:prstGeom>
        </p:spPr>
      </p:pic>
      <p:sp>
        <p:nvSpPr>
          <p:cNvPr id="2" name="Title 1"/>
          <p:cNvSpPr>
            <a:spLocks noGrp="1"/>
          </p:cNvSpPr>
          <p:nvPr>
            <p:ph type="ctrTitle" hasCustomPrompt="1"/>
          </p:nvPr>
        </p:nvSpPr>
        <p:spPr>
          <a:xfrm>
            <a:off x="365126" y="1106424"/>
            <a:ext cx="2881312" cy="1874520"/>
          </a:xfrm>
        </p:spPr>
        <p:txBody>
          <a:bodyPr bIns="0" anchor="b"/>
          <a:lstStyle>
            <a:lvl1pPr algn="l">
              <a:lnSpc>
                <a:spcPct val="90000"/>
              </a:lnSpc>
              <a:defRPr sz="2800" spc="-50" baseline="0"/>
            </a:lvl1pPr>
          </a:lstStyle>
          <a:p>
            <a:r>
              <a:rPr lang="en-US" dirty="0"/>
              <a:t>Presentation title</a:t>
            </a:r>
          </a:p>
        </p:txBody>
      </p:sp>
      <p:sp>
        <p:nvSpPr>
          <p:cNvPr id="3" name="Subtitle 2"/>
          <p:cNvSpPr>
            <a:spLocks noGrp="1"/>
          </p:cNvSpPr>
          <p:nvPr>
            <p:ph type="subTitle" idx="1" hasCustomPrompt="1"/>
          </p:nvPr>
        </p:nvSpPr>
        <p:spPr>
          <a:xfrm>
            <a:off x="365125" y="3255264"/>
            <a:ext cx="2881313" cy="685800"/>
          </a:xfrm>
        </p:spPr>
        <p:txBody>
          <a:bodyPr bIns="0">
            <a:noAutofit/>
          </a:bodyPr>
          <a:lstStyle>
            <a:lvl1pPr marL="0" indent="0" algn="l">
              <a:spcBef>
                <a:spcPts val="0"/>
              </a:spcBef>
              <a:buNone/>
              <a:defRPr sz="1400"/>
            </a:lvl1pPr>
            <a:lvl2pPr marL="0" indent="0" algn="l">
              <a:spcBef>
                <a:spcPts val="0"/>
              </a:spcBef>
              <a:buNone/>
              <a:defRPr sz="1400"/>
            </a:lvl2pPr>
            <a:lvl3pPr marL="0" indent="0" algn="l">
              <a:spcBef>
                <a:spcPts val="0"/>
              </a:spcBef>
              <a:buNone/>
              <a:defRPr sz="1400"/>
            </a:lvl3pPr>
            <a:lvl4pPr marL="0" indent="0" algn="l">
              <a:spcBef>
                <a:spcPts val="0"/>
              </a:spcBef>
              <a:buNone/>
              <a:defRPr sz="1400"/>
            </a:lvl4pPr>
            <a:lvl5pPr marL="0" indent="0" algn="l">
              <a:spcBef>
                <a:spcPts val="0"/>
              </a:spcBef>
              <a:buNone/>
              <a:defRPr sz="1400"/>
            </a:lvl5pPr>
            <a:lvl6pPr marL="0" indent="0" algn="l">
              <a:spcBef>
                <a:spcPts val="0"/>
              </a:spcBef>
              <a:buNone/>
              <a:defRPr sz="1400"/>
            </a:lvl6pPr>
            <a:lvl7pPr marL="0" indent="0" algn="l">
              <a:spcBef>
                <a:spcPts val="0"/>
              </a:spcBef>
              <a:buNone/>
              <a:defRPr sz="1400"/>
            </a:lvl7pPr>
            <a:lvl8pPr marL="0" indent="0" algn="l">
              <a:spcBef>
                <a:spcPts val="0"/>
              </a:spcBef>
              <a:buNone/>
              <a:defRPr sz="1400"/>
            </a:lvl8pPr>
            <a:lvl9pPr marL="0" indent="0" algn="l">
              <a:spcBef>
                <a:spcPts val="0"/>
              </a:spcBef>
              <a:buNone/>
              <a:defRPr sz="1400"/>
            </a:lvl9pPr>
          </a:lstStyle>
          <a:p>
            <a:r>
              <a:rPr lang="en-US" dirty="0"/>
              <a:t>Month 00, 0000</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3424" y="209550"/>
            <a:ext cx="2043707" cy="687325"/>
          </a:xfrm>
          <a:prstGeom prst="rect">
            <a:avLst/>
          </a:prstGeom>
        </p:spPr>
      </p:pic>
      <p:sp>
        <p:nvSpPr>
          <p:cNvPr id="6" name="Date Placeholder 3"/>
          <p:cNvSpPr txBox="1">
            <a:spLocks/>
          </p:cNvSpPr>
          <p:nvPr userDrawn="1"/>
        </p:nvSpPr>
        <p:spPr>
          <a:xfrm>
            <a:off x="7848600" y="4617720"/>
            <a:ext cx="960755" cy="180362"/>
          </a:xfrm>
          <a:prstGeom prst="rect">
            <a:avLst/>
          </a:prstGeom>
        </p:spPr>
        <p:txBody>
          <a:bodyPr vert="horz" wrap="none" lIns="0" tIns="0" rIns="0" bIns="0" rtlCol="0" anchor="b" anchorCtr="0"/>
          <a:lstStyle>
            <a:defPPr>
              <a:defRPr lang="en-US"/>
            </a:defPPr>
            <a:lvl1pPr marL="0" algn="r" defTabSz="685800" rtl="0" eaLnBrk="1" latinLnBrk="0" hangingPunct="1">
              <a:defRPr sz="6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t>© 2018 Perspecta</a:t>
            </a:r>
          </a:p>
        </p:txBody>
      </p:sp>
    </p:spTree>
    <p:extLst>
      <p:ext uri="{BB962C8B-B14F-4D97-AF65-F5344CB8AC3E}">
        <p14:creationId xmlns:p14="http://schemas.microsoft.com/office/powerpoint/2010/main" val="397360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1463FC-2FCD-F544-8D14-FA0B3E104499}"/>
              </a:ext>
            </a:extLst>
          </p:cNvPr>
          <p:cNvPicPr>
            <a:picLocks noChangeAspect="1"/>
          </p:cNvPicPr>
          <p:nvPr userDrawn="1"/>
        </p:nvPicPr>
        <p:blipFill>
          <a:blip r:embed="rId2"/>
          <a:stretch>
            <a:fillRect/>
          </a:stretch>
        </p:blipFill>
        <p:spPr bwMode="hidden">
          <a:xfrm>
            <a:off x="1740469" y="381000"/>
            <a:ext cx="2413000" cy="4394200"/>
          </a:xfrm>
          <a:prstGeom prst="rect">
            <a:avLst/>
          </a:prstGeom>
        </p:spPr>
      </p:pic>
      <p:sp>
        <p:nvSpPr>
          <p:cNvPr id="3" name="Content Placeholder 2"/>
          <p:cNvSpPr>
            <a:spLocks noGrp="1"/>
          </p:cNvSpPr>
          <p:nvPr>
            <p:ph idx="1" hasCustomPrompt="1"/>
          </p:nvPr>
        </p:nvSpPr>
        <p:spPr>
          <a:xfrm>
            <a:off x="4572000" y="377825"/>
            <a:ext cx="4206874" cy="4022725"/>
          </a:xfrm>
        </p:spPr>
        <p:txBody>
          <a:bodyPr tIns="27432" numCol="2" spcCol="228600"/>
          <a:lstStyle>
            <a:lvl1pPr marL="0" indent="0">
              <a:lnSpc>
                <a:spcPct val="90000"/>
              </a:lnSpc>
              <a:spcBef>
                <a:spcPts val="1800"/>
              </a:spcBef>
              <a:buNone/>
              <a:defRPr sz="1600" b="0" spc="-30" baseline="0">
                <a:solidFill>
                  <a:schemeClr val="tx2"/>
                </a:solidFill>
                <a:latin typeface="+mj-lt"/>
              </a:defRPr>
            </a:lvl1pPr>
            <a:lvl2pPr marL="0" indent="0">
              <a:buNone/>
              <a:defRPr sz="1000"/>
            </a:lvl2pPr>
            <a:lvl3pPr marL="173736">
              <a:defRPr sz="1000"/>
            </a:lvl3pPr>
            <a:lvl4pPr marL="347472">
              <a:defRPr sz="1000"/>
            </a:lvl4pPr>
            <a:lvl5pPr marL="512064">
              <a:defRPr sz="1000"/>
            </a:lvl5pPr>
            <a:lvl6pPr marL="685800">
              <a:defRPr sz="1000"/>
            </a:lvl6pPr>
            <a:lvl7pPr marL="859536">
              <a:defRPr sz="1000"/>
            </a:lvl7pPr>
            <a:lvl8pPr marL="1024128">
              <a:defRPr sz="1000"/>
            </a:lvl8pPr>
            <a:lvl9pPr marL="1197864">
              <a:defRPr sz="1000"/>
            </a:lvl9pPr>
          </a:lstStyle>
          <a:p>
            <a:pPr lvl="0"/>
            <a:r>
              <a:rPr lang="en-US" dirty="0"/>
              <a:t>Agenda item</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p:cNvSpPr>
            <a:spLocks noGrp="1"/>
          </p:cNvSpPr>
          <p:nvPr>
            <p:ph type="dt" sz="half" idx="10"/>
          </p:nvPr>
        </p:nvSpPr>
        <p:spPr/>
        <p:txBody>
          <a:bodyPr/>
          <a:lstStyle/>
          <a:p>
            <a:r>
              <a:rPr lang="en-US" dirty="0"/>
              <a:t>Month 00, 0000</a:t>
            </a:r>
          </a:p>
        </p:txBody>
      </p:sp>
      <p:sp>
        <p:nvSpPr>
          <p:cNvPr id="5" name="Footer Placeholder 4"/>
          <p:cNvSpPr>
            <a:spLocks noGrp="1"/>
          </p:cNvSpPr>
          <p:nvPr>
            <p:ph type="ftr" sz="quarter" idx="11"/>
          </p:nvPr>
        </p:nvSpPr>
        <p:spPr/>
        <p:txBody>
          <a:bodyPr/>
          <a:lstStyle/>
          <a:p>
            <a:r>
              <a:rPr lang="en-US" dirty="0"/>
              <a:t>Perspecta Proprietary Information</a:t>
            </a:r>
          </a:p>
        </p:txBody>
      </p:sp>
      <p:sp>
        <p:nvSpPr>
          <p:cNvPr id="6" name="Slide Number Placeholder 5"/>
          <p:cNvSpPr>
            <a:spLocks noGrp="1"/>
          </p:cNvSpPr>
          <p:nvPr>
            <p:ph type="sldNum" sz="quarter" idx="12"/>
          </p:nvPr>
        </p:nvSpPr>
        <p:spPr/>
        <p:txBody>
          <a:bodyPr/>
          <a:lstStyle/>
          <a:p>
            <a:fld id="{146947CA-7B12-495D-B496-9F45B5C2FB61}" type="slidenum">
              <a:rPr lang="en-US" smtClean="0"/>
              <a:t>‹#›</a:t>
            </a:fld>
            <a:endParaRPr lang="en-US" dirty="0"/>
          </a:p>
        </p:txBody>
      </p:sp>
      <p:sp>
        <p:nvSpPr>
          <p:cNvPr id="8" name="Title 1">
            <a:extLst>
              <a:ext uri="{FF2B5EF4-FFF2-40B4-BE49-F238E27FC236}">
                <a16:creationId xmlns:a16="http://schemas.microsoft.com/office/drawing/2014/main" id="{7A502331-8A3C-AF44-8BF9-FE86DCBFD867}"/>
              </a:ext>
            </a:extLst>
          </p:cNvPr>
          <p:cNvSpPr txBox="1">
            <a:spLocks/>
          </p:cNvSpPr>
          <p:nvPr userDrawn="1"/>
        </p:nvSpPr>
        <p:spPr>
          <a:xfrm>
            <a:off x="365125" y="381920"/>
            <a:ext cx="2652713" cy="548957"/>
          </a:xfrm>
          <a:prstGeom prst="rect">
            <a:avLst/>
          </a:prstGeom>
        </p:spPr>
        <p:txBody>
          <a:bodyPr vert="horz" lIns="0" tIns="9144" rIns="0" bIns="0" rtlCol="0" anchor="t" anchorCtr="0">
            <a:noAutofit/>
          </a:bodyPr>
          <a:lstStyle>
            <a:lvl1pPr algn="l" defTabSz="685800" rtl="0" eaLnBrk="1" latinLnBrk="0" hangingPunct="1">
              <a:lnSpc>
                <a:spcPct val="100000"/>
              </a:lnSpc>
              <a:spcBef>
                <a:spcPct val="0"/>
              </a:spcBef>
              <a:buNone/>
              <a:defRPr sz="2800" b="1" kern="1200" spc="-30" baseline="0">
                <a:solidFill>
                  <a:schemeClr val="tx1"/>
                </a:solidFill>
                <a:latin typeface="+mj-lt"/>
                <a:ea typeface="+mj-ea"/>
                <a:cs typeface="+mj-cs"/>
              </a:defRPr>
            </a:lvl1pPr>
          </a:lstStyle>
          <a:p>
            <a:pPr>
              <a:lnSpc>
                <a:spcPct val="90000"/>
              </a:lnSpc>
            </a:pPr>
            <a:r>
              <a:rPr lang="en-US" b="0" spc="-50" baseline="0" dirty="0"/>
              <a:t>Agenda</a:t>
            </a:r>
          </a:p>
        </p:txBody>
      </p:sp>
    </p:spTree>
    <p:extLst>
      <p:ext uri="{BB962C8B-B14F-4D97-AF65-F5344CB8AC3E}">
        <p14:creationId xmlns:p14="http://schemas.microsoft.com/office/powerpoint/2010/main" val="395457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108075"/>
            <a:ext cx="7086600" cy="3292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ubtitle 2">
            <a:extLst>
              <a:ext uri="{FF2B5EF4-FFF2-40B4-BE49-F238E27FC236}">
                <a16:creationId xmlns:a16="http://schemas.microsoft.com/office/drawing/2014/main" id="{0D08CCE7-25AB-DA4A-BB7A-BBC23956801E}"/>
              </a:ext>
            </a:extLst>
          </p:cNvPr>
          <p:cNvSpPr>
            <a:spLocks noGrp="1"/>
          </p:cNvSpPr>
          <p:nvPr>
            <p:ph type="subTitle" idx="13" hasCustomPrompt="1"/>
          </p:nvPr>
        </p:nvSpPr>
        <p:spPr>
          <a:xfrm>
            <a:off x="365125" y="649224"/>
            <a:ext cx="8413750" cy="225096"/>
          </a:xfrm>
        </p:spPr>
        <p:txBody>
          <a:bodyPr tIns="9144" bIns="0">
            <a:noAutofit/>
          </a:bodyPr>
          <a:lstStyle>
            <a:lvl1pPr marL="0" indent="0" algn="l">
              <a:lnSpc>
                <a:spcPct val="100000"/>
              </a:lnSpc>
              <a:spcBef>
                <a:spcPts val="0"/>
              </a:spcBef>
              <a:buNone/>
              <a:defRPr sz="1200"/>
            </a:lvl1pPr>
            <a:lvl2pPr marL="0" indent="0" algn="l">
              <a:lnSpc>
                <a:spcPct val="100000"/>
              </a:lnSpc>
              <a:spcBef>
                <a:spcPts val="0"/>
              </a:spcBef>
              <a:buNone/>
              <a:defRPr sz="1200"/>
            </a:lvl2pPr>
            <a:lvl3pPr marL="0" indent="0" algn="l">
              <a:lnSpc>
                <a:spcPct val="100000"/>
              </a:lnSpc>
              <a:spcBef>
                <a:spcPts val="0"/>
              </a:spcBef>
              <a:buNone/>
              <a:defRPr sz="1200"/>
            </a:lvl3pPr>
            <a:lvl4pPr marL="0" indent="0" algn="l">
              <a:lnSpc>
                <a:spcPct val="100000"/>
              </a:lnSpc>
              <a:spcBef>
                <a:spcPts val="0"/>
              </a:spcBef>
              <a:buNone/>
              <a:defRPr sz="1200"/>
            </a:lvl4pPr>
            <a:lvl5pPr marL="0" indent="0" algn="l">
              <a:lnSpc>
                <a:spcPct val="100000"/>
              </a:lnSpc>
              <a:spcBef>
                <a:spcPts val="0"/>
              </a:spcBef>
              <a:buNone/>
              <a:defRPr sz="1200"/>
            </a:lvl5pPr>
            <a:lvl6pPr marL="0" indent="0" algn="l">
              <a:lnSpc>
                <a:spcPct val="100000"/>
              </a:lnSpc>
              <a:spcBef>
                <a:spcPts val="0"/>
              </a:spcBef>
              <a:buNone/>
              <a:defRPr sz="1200"/>
            </a:lvl6pPr>
            <a:lvl7pPr marL="0" indent="0" algn="l">
              <a:lnSpc>
                <a:spcPct val="100000"/>
              </a:lnSpc>
              <a:spcBef>
                <a:spcPts val="0"/>
              </a:spcBef>
              <a:buNone/>
              <a:defRPr sz="1200"/>
            </a:lvl7pPr>
            <a:lvl8pPr marL="0" indent="0" algn="l">
              <a:lnSpc>
                <a:spcPct val="100000"/>
              </a:lnSpc>
              <a:spcBef>
                <a:spcPts val="0"/>
              </a:spcBef>
              <a:buNone/>
              <a:defRPr sz="1200"/>
            </a:lvl8pPr>
            <a:lvl9pPr marL="0" indent="0" algn="l">
              <a:lnSpc>
                <a:spcPct val="100000"/>
              </a:lnSpc>
              <a:spcBef>
                <a:spcPts val="0"/>
              </a:spcBef>
              <a:buNone/>
              <a:defRPr sz="1200"/>
            </a:lvl9pPr>
          </a:lstStyle>
          <a:p>
            <a:r>
              <a:rPr lang="en-US" dirty="0"/>
              <a:t>Optional subtitle</a:t>
            </a:r>
          </a:p>
        </p:txBody>
      </p:sp>
      <p:sp>
        <p:nvSpPr>
          <p:cNvPr id="2" name="Title 1"/>
          <p:cNvSpPr>
            <a:spLocks noGrp="1"/>
          </p:cNvSpPr>
          <p:nvPr>
            <p:ph type="title" hasCustomPrompt="1"/>
          </p:nvPr>
        </p:nvSpPr>
        <p:spPr/>
        <p:txBody>
          <a:bodyPr/>
          <a:lstStyle/>
          <a:p>
            <a:r>
              <a:rPr lang="en-US" dirty="0"/>
              <a:t>Slide title</a:t>
            </a:r>
          </a:p>
        </p:txBody>
      </p:sp>
      <p:sp>
        <p:nvSpPr>
          <p:cNvPr id="4" name="Date Placeholder 3"/>
          <p:cNvSpPr>
            <a:spLocks noGrp="1"/>
          </p:cNvSpPr>
          <p:nvPr>
            <p:ph type="dt" sz="half" idx="10"/>
          </p:nvPr>
        </p:nvSpPr>
        <p:spPr/>
        <p:txBody>
          <a:bodyPr/>
          <a:lstStyle/>
          <a:p>
            <a:r>
              <a:rPr lang="en-US" dirty="0"/>
              <a:t>Month 00, 0000</a:t>
            </a:r>
          </a:p>
        </p:txBody>
      </p:sp>
      <p:sp>
        <p:nvSpPr>
          <p:cNvPr id="5" name="Footer Placeholder 4"/>
          <p:cNvSpPr>
            <a:spLocks noGrp="1"/>
          </p:cNvSpPr>
          <p:nvPr>
            <p:ph type="ftr" sz="quarter" idx="11"/>
          </p:nvPr>
        </p:nvSpPr>
        <p:spPr/>
        <p:txBody>
          <a:bodyPr/>
          <a:lstStyle/>
          <a:p>
            <a:r>
              <a:rPr lang="en-US" dirty="0"/>
              <a:t>Perspecta Proprietary Information</a:t>
            </a:r>
          </a:p>
        </p:txBody>
      </p:sp>
      <p:sp>
        <p:nvSpPr>
          <p:cNvPr id="6" name="Slide Number Placeholder 5"/>
          <p:cNvSpPr>
            <a:spLocks noGrp="1"/>
          </p:cNvSpPr>
          <p:nvPr>
            <p:ph type="sldNum" sz="quarter" idx="12"/>
          </p:nvPr>
        </p:nvSpPr>
        <p:spPr/>
        <p:txBody>
          <a:bodyPr/>
          <a:lstStyle/>
          <a:p>
            <a:fld id="{146947CA-7B12-495D-B496-9F45B5C2FB61}" type="slidenum">
              <a:rPr lang="en-US" smtClean="0"/>
              <a:t>‹#›</a:t>
            </a:fld>
            <a:endParaRPr lang="en-US" dirty="0"/>
          </a:p>
        </p:txBody>
      </p:sp>
    </p:spTree>
    <p:extLst>
      <p:ext uri="{BB962C8B-B14F-4D97-AF65-F5344CB8AC3E}">
        <p14:creationId xmlns:p14="http://schemas.microsoft.com/office/powerpoint/2010/main" val="296520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6" y="1108075"/>
            <a:ext cx="4070350" cy="3292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8524" y="1108075"/>
            <a:ext cx="4070351" cy="3292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ubtitle 2">
            <a:extLst>
              <a:ext uri="{FF2B5EF4-FFF2-40B4-BE49-F238E27FC236}">
                <a16:creationId xmlns:a16="http://schemas.microsoft.com/office/drawing/2014/main" id="{255942D5-3A92-544A-AB07-930E31CD9AA3}"/>
              </a:ext>
            </a:extLst>
          </p:cNvPr>
          <p:cNvSpPr>
            <a:spLocks noGrp="1"/>
          </p:cNvSpPr>
          <p:nvPr>
            <p:ph type="subTitle" idx="13" hasCustomPrompt="1"/>
          </p:nvPr>
        </p:nvSpPr>
        <p:spPr>
          <a:xfrm>
            <a:off x="365125" y="649224"/>
            <a:ext cx="8413750" cy="225096"/>
          </a:xfrm>
        </p:spPr>
        <p:txBody>
          <a:bodyPr tIns="9144" bIns="0">
            <a:noAutofit/>
          </a:bodyPr>
          <a:lstStyle>
            <a:lvl1pPr marL="0" indent="0" algn="l">
              <a:lnSpc>
                <a:spcPct val="100000"/>
              </a:lnSpc>
              <a:spcBef>
                <a:spcPts val="0"/>
              </a:spcBef>
              <a:buNone/>
              <a:defRPr sz="1200"/>
            </a:lvl1pPr>
            <a:lvl2pPr marL="0" indent="0" algn="l">
              <a:lnSpc>
                <a:spcPct val="100000"/>
              </a:lnSpc>
              <a:spcBef>
                <a:spcPts val="0"/>
              </a:spcBef>
              <a:buNone/>
              <a:defRPr sz="1200"/>
            </a:lvl2pPr>
            <a:lvl3pPr marL="0" indent="0" algn="l">
              <a:lnSpc>
                <a:spcPct val="100000"/>
              </a:lnSpc>
              <a:spcBef>
                <a:spcPts val="0"/>
              </a:spcBef>
              <a:buNone/>
              <a:defRPr sz="1200"/>
            </a:lvl3pPr>
            <a:lvl4pPr marL="0" indent="0" algn="l">
              <a:lnSpc>
                <a:spcPct val="100000"/>
              </a:lnSpc>
              <a:spcBef>
                <a:spcPts val="0"/>
              </a:spcBef>
              <a:buNone/>
              <a:defRPr sz="1200"/>
            </a:lvl4pPr>
            <a:lvl5pPr marL="0" indent="0" algn="l">
              <a:lnSpc>
                <a:spcPct val="100000"/>
              </a:lnSpc>
              <a:spcBef>
                <a:spcPts val="0"/>
              </a:spcBef>
              <a:buNone/>
              <a:defRPr sz="1200"/>
            </a:lvl5pPr>
            <a:lvl6pPr marL="0" indent="0" algn="l">
              <a:lnSpc>
                <a:spcPct val="100000"/>
              </a:lnSpc>
              <a:spcBef>
                <a:spcPts val="0"/>
              </a:spcBef>
              <a:buNone/>
              <a:defRPr sz="1200"/>
            </a:lvl6pPr>
            <a:lvl7pPr marL="0" indent="0" algn="l">
              <a:lnSpc>
                <a:spcPct val="100000"/>
              </a:lnSpc>
              <a:spcBef>
                <a:spcPts val="0"/>
              </a:spcBef>
              <a:buNone/>
              <a:defRPr sz="1200"/>
            </a:lvl7pPr>
            <a:lvl8pPr marL="0" indent="0" algn="l">
              <a:lnSpc>
                <a:spcPct val="100000"/>
              </a:lnSpc>
              <a:spcBef>
                <a:spcPts val="0"/>
              </a:spcBef>
              <a:buNone/>
              <a:defRPr sz="1200"/>
            </a:lvl8pPr>
            <a:lvl9pPr marL="0" indent="0" algn="l">
              <a:lnSpc>
                <a:spcPct val="100000"/>
              </a:lnSpc>
              <a:spcBef>
                <a:spcPts val="0"/>
              </a:spcBef>
              <a:buNone/>
              <a:defRPr sz="1200"/>
            </a:lvl9pPr>
          </a:lstStyle>
          <a:p>
            <a:r>
              <a:rPr lang="en-US" dirty="0"/>
              <a:t>Optional subtitle</a:t>
            </a:r>
          </a:p>
        </p:txBody>
      </p:sp>
      <p:sp>
        <p:nvSpPr>
          <p:cNvPr id="2" name="Title 1"/>
          <p:cNvSpPr>
            <a:spLocks noGrp="1"/>
          </p:cNvSpPr>
          <p:nvPr>
            <p:ph type="title" hasCustomPrompt="1"/>
          </p:nvPr>
        </p:nvSpPr>
        <p:spPr/>
        <p:txBody>
          <a:bodyPr/>
          <a:lstStyle/>
          <a:p>
            <a:r>
              <a:rPr lang="en-US" dirty="0"/>
              <a:t>Slide title</a:t>
            </a:r>
          </a:p>
        </p:txBody>
      </p:sp>
      <p:sp>
        <p:nvSpPr>
          <p:cNvPr id="5" name="Date Placeholder 4"/>
          <p:cNvSpPr>
            <a:spLocks noGrp="1"/>
          </p:cNvSpPr>
          <p:nvPr>
            <p:ph type="dt" sz="half" idx="10"/>
          </p:nvPr>
        </p:nvSpPr>
        <p:spPr/>
        <p:txBody>
          <a:bodyPr/>
          <a:lstStyle/>
          <a:p>
            <a:r>
              <a:rPr lang="en-US" dirty="0"/>
              <a:t>Month 00, 0000</a:t>
            </a:r>
          </a:p>
        </p:txBody>
      </p:sp>
      <p:sp>
        <p:nvSpPr>
          <p:cNvPr id="6" name="Footer Placeholder 5"/>
          <p:cNvSpPr>
            <a:spLocks noGrp="1"/>
          </p:cNvSpPr>
          <p:nvPr>
            <p:ph type="ftr" sz="quarter" idx="11"/>
          </p:nvPr>
        </p:nvSpPr>
        <p:spPr/>
        <p:txBody>
          <a:bodyPr/>
          <a:lstStyle/>
          <a:p>
            <a:r>
              <a:rPr lang="en-US" dirty="0"/>
              <a:t>Perspecta Proprietary Information</a:t>
            </a:r>
          </a:p>
        </p:txBody>
      </p:sp>
      <p:sp>
        <p:nvSpPr>
          <p:cNvPr id="7" name="Slide Number Placeholder 6"/>
          <p:cNvSpPr>
            <a:spLocks noGrp="1"/>
          </p:cNvSpPr>
          <p:nvPr>
            <p:ph type="sldNum" sz="quarter" idx="12"/>
          </p:nvPr>
        </p:nvSpPr>
        <p:spPr/>
        <p:txBody>
          <a:bodyPr/>
          <a:lstStyle/>
          <a:p>
            <a:fld id="{146947CA-7B12-495D-B496-9F45B5C2FB61}" type="slidenum">
              <a:rPr lang="en-US" smtClean="0"/>
              <a:t>‹#›</a:t>
            </a:fld>
            <a:endParaRPr lang="en-US" dirty="0"/>
          </a:p>
        </p:txBody>
      </p:sp>
    </p:spTree>
    <p:extLst>
      <p:ext uri="{BB962C8B-B14F-4D97-AF65-F5344CB8AC3E}">
        <p14:creationId xmlns:p14="http://schemas.microsoft.com/office/powerpoint/2010/main" val="3381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6" y="1108075"/>
            <a:ext cx="2652712" cy="3292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6438" y="1108075"/>
            <a:ext cx="2651125" cy="3292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799C578B-AFF8-204E-A74E-EE10DB85F178}"/>
              </a:ext>
            </a:extLst>
          </p:cNvPr>
          <p:cNvSpPr>
            <a:spLocks noGrp="1"/>
          </p:cNvSpPr>
          <p:nvPr>
            <p:ph sz="quarter" idx="13"/>
          </p:nvPr>
        </p:nvSpPr>
        <p:spPr>
          <a:xfrm>
            <a:off x="6126163" y="1108075"/>
            <a:ext cx="2652712" cy="32924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ubtitle 2">
            <a:extLst>
              <a:ext uri="{FF2B5EF4-FFF2-40B4-BE49-F238E27FC236}">
                <a16:creationId xmlns:a16="http://schemas.microsoft.com/office/drawing/2014/main" id="{F8759003-5162-4F46-AC56-B76CD3809522}"/>
              </a:ext>
            </a:extLst>
          </p:cNvPr>
          <p:cNvSpPr>
            <a:spLocks noGrp="1"/>
          </p:cNvSpPr>
          <p:nvPr>
            <p:ph type="subTitle" idx="14" hasCustomPrompt="1"/>
          </p:nvPr>
        </p:nvSpPr>
        <p:spPr>
          <a:xfrm>
            <a:off x="365125" y="649224"/>
            <a:ext cx="8413750" cy="225096"/>
          </a:xfrm>
        </p:spPr>
        <p:txBody>
          <a:bodyPr tIns="9144" bIns="0">
            <a:noAutofit/>
          </a:bodyPr>
          <a:lstStyle>
            <a:lvl1pPr marL="0" indent="0" algn="l">
              <a:lnSpc>
                <a:spcPct val="100000"/>
              </a:lnSpc>
              <a:spcBef>
                <a:spcPts val="0"/>
              </a:spcBef>
              <a:buNone/>
              <a:defRPr sz="1200"/>
            </a:lvl1pPr>
            <a:lvl2pPr marL="0" indent="0" algn="l">
              <a:lnSpc>
                <a:spcPct val="100000"/>
              </a:lnSpc>
              <a:spcBef>
                <a:spcPts val="0"/>
              </a:spcBef>
              <a:buNone/>
              <a:defRPr sz="1200"/>
            </a:lvl2pPr>
            <a:lvl3pPr marL="0" indent="0" algn="l">
              <a:lnSpc>
                <a:spcPct val="100000"/>
              </a:lnSpc>
              <a:spcBef>
                <a:spcPts val="0"/>
              </a:spcBef>
              <a:buNone/>
              <a:defRPr sz="1200"/>
            </a:lvl3pPr>
            <a:lvl4pPr marL="0" indent="0" algn="l">
              <a:lnSpc>
                <a:spcPct val="100000"/>
              </a:lnSpc>
              <a:spcBef>
                <a:spcPts val="0"/>
              </a:spcBef>
              <a:buNone/>
              <a:defRPr sz="1200"/>
            </a:lvl4pPr>
            <a:lvl5pPr marL="0" indent="0" algn="l">
              <a:lnSpc>
                <a:spcPct val="100000"/>
              </a:lnSpc>
              <a:spcBef>
                <a:spcPts val="0"/>
              </a:spcBef>
              <a:buNone/>
              <a:defRPr sz="1200"/>
            </a:lvl5pPr>
            <a:lvl6pPr marL="0" indent="0" algn="l">
              <a:lnSpc>
                <a:spcPct val="100000"/>
              </a:lnSpc>
              <a:spcBef>
                <a:spcPts val="0"/>
              </a:spcBef>
              <a:buNone/>
              <a:defRPr sz="1200"/>
            </a:lvl6pPr>
            <a:lvl7pPr marL="0" indent="0" algn="l">
              <a:lnSpc>
                <a:spcPct val="100000"/>
              </a:lnSpc>
              <a:spcBef>
                <a:spcPts val="0"/>
              </a:spcBef>
              <a:buNone/>
              <a:defRPr sz="1200"/>
            </a:lvl7pPr>
            <a:lvl8pPr marL="0" indent="0" algn="l">
              <a:lnSpc>
                <a:spcPct val="100000"/>
              </a:lnSpc>
              <a:spcBef>
                <a:spcPts val="0"/>
              </a:spcBef>
              <a:buNone/>
              <a:defRPr sz="1200"/>
            </a:lvl8pPr>
            <a:lvl9pPr marL="0" indent="0" algn="l">
              <a:lnSpc>
                <a:spcPct val="100000"/>
              </a:lnSpc>
              <a:spcBef>
                <a:spcPts val="0"/>
              </a:spcBef>
              <a:buNone/>
              <a:defRPr sz="1200"/>
            </a:lvl9pPr>
          </a:lstStyle>
          <a:p>
            <a:r>
              <a:rPr lang="en-US" dirty="0"/>
              <a:t>Optional subtitle</a:t>
            </a:r>
          </a:p>
        </p:txBody>
      </p:sp>
      <p:sp>
        <p:nvSpPr>
          <p:cNvPr id="2" name="Title 1"/>
          <p:cNvSpPr>
            <a:spLocks noGrp="1"/>
          </p:cNvSpPr>
          <p:nvPr>
            <p:ph type="title" hasCustomPrompt="1"/>
          </p:nvPr>
        </p:nvSpPr>
        <p:spPr/>
        <p:txBody>
          <a:bodyPr/>
          <a:lstStyle/>
          <a:p>
            <a:r>
              <a:rPr lang="en-US" dirty="0"/>
              <a:t>Slide title</a:t>
            </a:r>
          </a:p>
        </p:txBody>
      </p:sp>
      <p:sp>
        <p:nvSpPr>
          <p:cNvPr id="5" name="Date Placeholder 4"/>
          <p:cNvSpPr>
            <a:spLocks noGrp="1"/>
          </p:cNvSpPr>
          <p:nvPr>
            <p:ph type="dt" sz="half" idx="10"/>
          </p:nvPr>
        </p:nvSpPr>
        <p:spPr/>
        <p:txBody>
          <a:bodyPr/>
          <a:lstStyle/>
          <a:p>
            <a:r>
              <a:rPr lang="en-US" dirty="0"/>
              <a:t>Month 00, 0000</a:t>
            </a:r>
          </a:p>
        </p:txBody>
      </p:sp>
      <p:sp>
        <p:nvSpPr>
          <p:cNvPr id="6" name="Footer Placeholder 5"/>
          <p:cNvSpPr>
            <a:spLocks noGrp="1"/>
          </p:cNvSpPr>
          <p:nvPr>
            <p:ph type="ftr" sz="quarter" idx="11"/>
          </p:nvPr>
        </p:nvSpPr>
        <p:spPr/>
        <p:txBody>
          <a:bodyPr/>
          <a:lstStyle/>
          <a:p>
            <a:r>
              <a:rPr lang="en-US" dirty="0"/>
              <a:t>Perspecta Proprietary Information</a:t>
            </a:r>
          </a:p>
        </p:txBody>
      </p:sp>
      <p:sp>
        <p:nvSpPr>
          <p:cNvPr id="7" name="Slide Number Placeholder 6"/>
          <p:cNvSpPr>
            <a:spLocks noGrp="1"/>
          </p:cNvSpPr>
          <p:nvPr>
            <p:ph type="sldNum" sz="quarter" idx="12"/>
          </p:nvPr>
        </p:nvSpPr>
        <p:spPr/>
        <p:txBody>
          <a:bodyPr/>
          <a:lstStyle/>
          <a:p>
            <a:fld id="{146947CA-7B12-495D-B496-9F45B5C2FB61}" type="slidenum">
              <a:rPr lang="en-US" smtClean="0"/>
              <a:t>‹#›</a:t>
            </a:fld>
            <a:endParaRPr lang="en-US" dirty="0"/>
          </a:p>
        </p:txBody>
      </p:sp>
    </p:spTree>
    <p:extLst>
      <p:ext uri="{BB962C8B-B14F-4D97-AF65-F5344CB8AC3E}">
        <p14:creationId xmlns:p14="http://schemas.microsoft.com/office/powerpoint/2010/main" val="352908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6" y="1108075"/>
            <a:ext cx="2652712" cy="3292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6438" y="1108075"/>
            <a:ext cx="5532437" cy="3292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ubtitle 2">
            <a:extLst>
              <a:ext uri="{FF2B5EF4-FFF2-40B4-BE49-F238E27FC236}">
                <a16:creationId xmlns:a16="http://schemas.microsoft.com/office/drawing/2014/main" id="{F8759003-5162-4F46-AC56-B76CD3809522}"/>
              </a:ext>
            </a:extLst>
          </p:cNvPr>
          <p:cNvSpPr>
            <a:spLocks noGrp="1"/>
          </p:cNvSpPr>
          <p:nvPr>
            <p:ph type="subTitle" idx="14" hasCustomPrompt="1"/>
          </p:nvPr>
        </p:nvSpPr>
        <p:spPr>
          <a:xfrm>
            <a:off x="365125" y="649224"/>
            <a:ext cx="8413750" cy="225096"/>
          </a:xfrm>
        </p:spPr>
        <p:txBody>
          <a:bodyPr tIns="9144" bIns="0">
            <a:noAutofit/>
          </a:bodyPr>
          <a:lstStyle>
            <a:lvl1pPr marL="0" indent="0" algn="l">
              <a:lnSpc>
                <a:spcPct val="100000"/>
              </a:lnSpc>
              <a:spcBef>
                <a:spcPts val="0"/>
              </a:spcBef>
              <a:buNone/>
              <a:defRPr sz="1200"/>
            </a:lvl1pPr>
            <a:lvl2pPr marL="0" indent="0" algn="l">
              <a:lnSpc>
                <a:spcPct val="100000"/>
              </a:lnSpc>
              <a:spcBef>
                <a:spcPts val="0"/>
              </a:spcBef>
              <a:buNone/>
              <a:defRPr sz="1200"/>
            </a:lvl2pPr>
            <a:lvl3pPr marL="0" indent="0" algn="l">
              <a:lnSpc>
                <a:spcPct val="100000"/>
              </a:lnSpc>
              <a:spcBef>
                <a:spcPts val="0"/>
              </a:spcBef>
              <a:buNone/>
              <a:defRPr sz="1200"/>
            </a:lvl3pPr>
            <a:lvl4pPr marL="0" indent="0" algn="l">
              <a:lnSpc>
                <a:spcPct val="100000"/>
              </a:lnSpc>
              <a:spcBef>
                <a:spcPts val="0"/>
              </a:spcBef>
              <a:buNone/>
              <a:defRPr sz="1200"/>
            </a:lvl4pPr>
            <a:lvl5pPr marL="0" indent="0" algn="l">
              <a:lnSpc>
                <a:spcPct val="100000"/>
              </a:lnSpc>
              <a:spcBef>
                <a:spcPts val="0"/>
              </a:spcBef>
              <a:buNone/>
              <a:defRPr sz="1200"/>
            </a:lvl5pPr>
            <a:lvl6pPr marL="0" indent="0" algn="l">
              <a:lnSpc>
                <a:spcPct val="100000"/>
              </a:lnSpc>
              <a:spcBef>
                <a:spcPts val="0"/>
              </a:spcBef>
              <a:buNone/>
              <a:defRPr sz="1200"/>
            </a:lvl6pPr>
            <a:lvl7pPr marL="0" indent="0" algn="l">
              <a:lnSpc>
                <a:spcPct val="100000"/>
              </a:lnSpc>
              <a:spcBef>
                <a:spcPts val="0"/>
              </a:spcBef>
              <a:buNone/>
              <a:defRPr sz="1200"/>
            </a:lvl7pPr>
            <a:lvl8pPr marL="0" indent="0" algn="l">
              <a:lnSpc>
                <a:spcPct val="100000"/>
              </a:lnSpc>
              <a:spcBef>
                <a:spcPts val="0"/>
              </a:spcBef>
              <a:buNone/>
              <a:defRPr sz="1200"/>
            </a:lvl8pPr>
            <a:lvl9pPr marL="0" indent="0" algn="l">
              <a:lnSpc>
                <a:spcPct val="100000"/>
              </a:lnSpc>
              <a:spcBef>
                <a:spcPts val="0"/>
              </a:spcBef>
              <a:buNone/>
              <a:defRPr sz="1200"/>
            </a:lvl9pPr>
          </a:lstStyle>
          <a:p>
            <a:r>
              <a:rPr lang="en-US" dirty="0"/>
              <a:t>Optional subtitle</a:t>
            </a:r>
          </a:p>
        </p:txBody>
      </p:sp>
      <p:sp>
        <p:nvSpPr>
          <p:cNvPr id="2" name="Title 1"/>
          <p:cNvSpPr>
            <a:spLocks noGrp="1"/>
          </p:cNvSpPr>
          <p:nvPr>
            <p:ph type="title" hasCustomPrompt="1"/>
          </p:nvPr>
        </p:nvSpPr>
        <p:spPr/>
        <p:txBody>
          <a:bodyPr/>
          <a:lstStyle/>
          <a:p>
            <a:r>
              <a:rPr lang="en-US" dirty="0"/>
              <a:t>Slide title</a:t>
            </a:r>
          </a:p>
        </p:txBody>
      </p:sp>
      <p:sp>
        <p:nvSpPr>
          <p:cNvPr id="5" name="Date Placeholder 4"/>
          <p:cNvSpPr>
            <a:spLocks noGrp="1"/>
          </p:cNvSpPr>
          <p:nvPr>
            <p:ph type="dt" sz="half" idx="10"/>
          </p:nvPr>
        </p:nvSpPr>
        <p:spPr/>
        <p:txBody>
          <a:bodyPr/>
          <a:lstStyle/>
          <a:p>
            <a:r>
              <a:rPr lang="en-US" dirty="0"/>
              <a:t>Month 00, 0000</a:t>
            </a:r>
          </a:p>
        </p:txBody>
      </p:sp>
      <p:sp>
        <p:nvSpPr>
          <p:cNvPr id="6" name="Footer Placeholder 5"/>
          <p:cNvSpPr>
            <a:spLocks noGrp="1"/>
          </p:cNvSpPr>
          <p:nvPr>
            <p:ph type="ftr" sz="quarter" idx="11"/>
          </p:nvPr>
        </p:nvSpPr>
        <p:spPr/>
        <p:txBody>
          <a:bodyPr/>
          <a:lstStyle/>
          <a:p>
            <a:r>
              <a:rPr lang="en-US" dirty="0"/>
              <a:t>Perspecta Proprietary Information</a:t>
            </a:r>
          </a:p>
        </p:txBody>
      </p:sp>
      <p:sp>
        <p:nvSpPr>
          <p:cNvPr id="7" name="Slide Number Placeholder 6"/>
          <p:cNvSpPr>
            <a:spLocks noGrp="1"/>
          </p:cNvSpPr>
          <p:nvPr>
            <p:ph type="sldNum" sz="quarter" idx="12"/>
          </p:nvPr>
        </p:nvSpPr>
        <p:spPr/>
        <p:txBody>
          <a:bodyPr/>
          <a:lstStyle/>
          <a:p>
            <a:fld id="{146947CA-7B12-495D-B496-9F45B5C2FB61}" type="slidenum">
              <a:rPr lang="en-US" smtClean="0"/>
              <a:t>‹#›</a:t>
            </a:fld>
            <a:endParaRPr lang="en-US" dirty="0"/>
          </a:p>
        </p:txBody>
      </p:sp>
    </p:spTree>
    <p:extLst>
      <p:ext uri="{BB962C8B-B14F-4D97-AF65-F5344CB8AC3E}">
        <p14:creationId xmlns:p14="http://schemas.microsoft.com/office/powerpoint/2010/main" val="121037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1108075"/>
            <a:ext cx="5532437" cy="3292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163" y="1108074"/>
            <a:ext cx="2652712" cy="3292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ubtitle 2">
            <a:extLst>
              <a:ext uri="{FF2B5EF4-FFF2-40B4-BE49-F238E27FC236}">
                <a16:creationId xmlns:a16="http://schemas.microsoft.com/office/drawing/2014/main" id="{F8759003-5162-4F46-AC56-B76CD3809522}"/>
              </a:ext>
            </a:extLst>
          </p:cNvPr>
          <p:cNvSpPr>
            <a:spLocks noGrp="1"/>
          </p:cNvSpPr>
          <p:nvPr>
            <p:ph type="subTitle" idx="14" hasCustomPrompt="1"/>
          </p:nvPr>
        </p:nvSpPr>
        <p:spPr>
          <a:xfrm>
            <a:off x="365125" y="649224"/>
            <a:ext cx="8413750" cy="225096"/>
          </a:xfrm>
        </p:spPr>
        <p:txBody>
          <a:bodyPr tIns="9144" bIns="0">
            <a:noAutofit/>
          </a:bodyPr>
          <a:lstStyle>
            <a:lvl1pPr marL="0" indent="0" algn="l">
              <a:lnSpc>
                <a:spcPct val="100000"/>
              </a:lnSpc>
              <a:spcBef>
                <a:spcPts val="0"/>
              </a:spcBef>
              <a:buNone/>
              <a:defRPr sz="1200"/>
            </a:lvl1pPr>
            <a:lvl2pPr marL="0" indent="0" algn="l">
              <a:lnSpc>
                <a:spcPct val="100000"/>
              </a:lnSpc>
              <a:spcBef>
                <a:spcPts val="0"/>
              </a:spcBef>
              <a:buNone/>
              <a:defRPr sz="1200"/>
            </a:lvl2pPr>
            <a:lvl3pPr marL="0" indent="0" algn="l">
              <a:lnSpc>
                <a:spcPct val="100000"/>
              </a:lnSpc>
              <a:spcBef>
                <a:spcPts val="0"/>
              </a:spcBef>
              <a:buNone/>
              <a:defRPr sz="1200"/>
            </a:lvl3pPr>
            <a:lvl4pPr marL="0" indent="0" algn="l">
              <a:lnSpc>
                <a:spcPct val="100000"/>
              </a:lnSpc>
              <a:spcBef>
                <a:spcPts val="0"/>
              </a:spcBef>
              <a:buNone/>
              <a:defRPr sz="1200"/>
            </a:lvl4pPr>
            <a:lvl5pPr marL="0" indent="0" algn="l">
              <a:lnSpc>
                <a:spcPct val="100000"/>
              </a:lnSpc>
              <a:spcBef>
                <a:spcPts val="0"/>
              </a:spcBef>
              <a:buNone/>
              <a:defRPr sz="1200"/>
            </a:lvl5pPr>
            <a:lvl6pPr marL="0" indent="0" algn="l">
              <a:lnSpc>
                <a:spcPct val="100000"/>
              </a:lnSpc>
              <a:spcBef>
                <a:spcPts val="0"/>
              </a:spcBef>
              <a:buNone/>
              <a:defRPr sz="1200"/>
            </a:lvl6pPr>
            <a:lvl7pPr marL="0" indent="0" algn="l">
              <a:lnSpc>
                <a:spcPct val="100000"/>
              </a:lnSpc>
              <a:spcBef>
                <a:spcPts val="0"/>
              </a:spcBef>
              <a:buNone/>
              <a:defRPr sz="1200"/>
            </a:lvl7pPr>
            <a:lvl8pPr marL="0" indent="0" algn="l">
              <a:lnSpc>
                <a:spcPct val="100000"/>
              </a:lnSpc>
              <a:spcBef>
                <a:spcPts val="0"/>
              </a:spcBef>
              <a:buNone/>
              <a:defRPr sz="1200"/>
            </a:lvl8pPr>
            <a:lvl9pPr marL="0" indent="0" algn="l">
              <a:lnSpc>
                <a:spcPct val="100000"/>
              </a:lnSpc>
              <a:spcBef>
                <a:spcPts val="0"/>
              </a:spcBef>
              <a:buNone/>
              <a:defRPr sz="1200"/>
            </a:lvl9pPr>
          </a:lstStyle>
          <a:p>
            <a:r>
              <a:rPr lang="en-US" dirty="0"/>
              <a:t>Optional subtitle</a:t>
            </a:r>
          </a:p>
        </p:txBody>
      </p:sp>
      <p:sp>
        <p:nvSpPr>
          <p:cNvPr id="2" name="Title 1"/>
          <p:cNvSpPr>
            <a:spLocks noGrp="1"/>
          </p:cNvSpPr>
          <p:nvPr>
            <p:ph type="title" hasCustomPrompt="1"/>
          </p:nvPr>
        </p:nvSpPr>
        <p:spPr/>
        <p:txBody>
          <a:bodyPr/>
          <a:lstStyle/>
          <a:p>
            <a:r>
              <a:rPr lang="en-US" dirty="0"/>
              <a:t>Slide title</a:t>
            </a:r>
          </a:p>
        </p:txBody>
      </p:sp>
      <p:sp>
        <p:nvSpPr>
          <p:cNvPr id="5" name="Date Placeholder 4"/>
          <p:cNvSpPr>
            <a:spLocks noGrp="1"/>
          </p:cNvSpPr>
          <p:nvPr>
            <p:ph type="dt" sz="half" idx="10"/>
          </p:nvPr>
        </p:nvSpPr>
        <p:spPr/>
        <p:txBody>
          <a:bodyPr/>
          <a:lstStyle/>
          <a:p>
            <a:r>
              <a:rPr lang="en-US" dirty="0"/>
              <a:t>Month 00, 0000</a:t>
            </a:r>
          </a:p>
        </p:txBody>
      </p:sp>
      <p:sp>
        <p:nvSpPr>
          <p:cNvPr id="6" name="Footer Placeholder 5"/>
          <p:cNvSpPr>
            <a:spLocks noGrp="1"/>
          </p:cNvSpPr>
          <p:nvPr>
            <p:ph type="ftr" sz="quarter" idx="11"/>
          </p:nvPr>
        </p:nvSpPr>
        <p:spPr/>
        <p:txBody>
          <a:bodyPr/>
          <a:lstStyle/>
          <a:p>
            <a:r>
              <a:rPr lang="en-US" dirty="0"/>
              <a:t>Perspecta Proprietary Information</a:t>
            </a:r>
          </a:p>
        </p:txBody>
      </p:sp>
      <p:sp>
        <p:nvSpPr>
          <p:cNvPr id="7" name="Slide Number Placeholder 6"/>
          <p:cNvSpPr>
            <a:spLocks noGrp="1"/>
          </p:cNvSpPr>
          <p:nvPr>
            <p:ph type="sldNum" sz="quarter" idx="12"/>
          </p:nvPr>
        </p:nvSpPr>
        <p:spPr/>
        <p:txBody>
          <a:bodyPr/>
          <a:lstStyle/>
          <a:p>
            <a:fld id="{146947CA-7B12-495D-B496-9F45B5C2FB61}" type="slidenum">
              <a:rPr lang="en-US" smtClean="0"/>
              <a:t>‹#›</a:t>
            </a:fld>
            <a:endParaRPr lang="en-US" dirty="0"/>
          </a:p>
        </p:txBody>
      </p:sp>
    </p:spTree>
    <p:extLst>
      <p:ext uri="{BB962C8B-B14F-4D97-AF65-F5344CB8AC3E}">
        <p14:creationId xmlns:p14="http://schemas.microsoft.com/office/powerpoint/2010/main" val="2872942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alf Phot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6" y="1108075"/>
            <a:ext cx="4070350" cy="3292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9EA9672E-33EC-F040-9F4D-2541BDF862A8}"/>
              </a:ext>
            </a:extLst>
          </p:cNvPr>
          <p:cNvSpPr>
            <a:spLocks noGrp="1"/>
          </p:cNvSpPr>
          <p:nvPr>
            <p:ph type="pic" sz="quarter" idx="13" hasCustomPrompt="1"/>
          </p:nvPr>
        </p:nvSpPr>
        <p:spPr>
          <a:xfrm>
            <a:off x="4572000" y="0"/>
            <a:ext cx="4572000" cy="5143500"/>
          </a:xfrm>
          <a:solidFill>
            <a:srgbClr val="CCCCCC"/>
          </a:solidFill>
        </p:spPr>
        <p:txBody>
          <a:bodyPr anchor="ctr" anchorCtr="0">
            <a:normAutofit/>
          </a:bodyPr>
          <a:lstStyle>
            <a:lvl1pPr marL="0" indent="0" algn="ctr">
              <a:buNone/>
              <a:defRPr sz="800" cap="all" baseline="0"/>
            </a:lvl1pPr>
          </a:lstStyle>
          <a:p>
            <a:r>
              <a:rPr lang="en-US" dirty="0"/>
              <a:t>CLICK TO ADD PHOTO</a:t>
            </a:r>
          </a:p>
        </p:txBody>
      </p:sp>
      <p:sp>
        <p:nvSpPr>
          <p:cNvPr id="5" name="Date Placeholder 4"/>
          <p:cNvSpPr>
            <a:spLocks noGrp="1"/>
          </p:cNvSpPr>
          <p:nvPr>
            <p:ph type="dt" sz="half" idx="10"/>
          </p:nvPr>
        </p:nvSpPr>
        <p:spPr/>
        <p:txBody>
          <a:bodyPr/>
          <a:lstStyle/>
          <a:p>
            <a:r>
              <a:rPr lang="en-US" dirty="0"/>
              <a:t>Month 00, 0000</a:t>
            </a:r>
          </a:p>
        </p:txBody>
      </p:sp>
      <p:sp>
        <p:nvSpPr>
          <p:cNvPr id="6" name="Footer Placeholder 5"/>
          <p:cNvSpPr>
            <a:spLocks noGrp="1"/>
          </p:cNvSpPr>
          <p:nvPr>
            <p:ph type="ftr" sz="quarter" idx="11"/>
          </p:nvPr>
        </p:nvSpPr>
        <p:spPr>
          <a:xfrm>
            <a:off x="1691958" y="4617720"/>
            <a:ext cx="2743517" cy="180362"/>
          </a:xfrm>
        </p:spPr>
        <p:txBody>
          <a:bodyPr/>
          <a:lstStyle>
            <a:lvl1pPr algn="r">
              <a:defRPr/>
            </a:lvl1pPr>
          </a:lstStyle>
          <a:p>
            <a:r>
              <a:rPr lang="en-US" dirty="0"/>
              <a:t>Perspecta Proprietary Information</a:t>
            </a:r>
          </a:p>
        </p:txBody>
      </p:sp>
      <p:sp>
        <p:nvSpPr>
          <p:cNvPr id="7" name="Slide Number Placeholder 6"/>
          <p:cNvSpPr>
            <a:spLocks noGrp="1"/>
          </p:cNvSpPr>
          <p:nvPr>
            <p:ph type="sldNum" sz="quarter" idx="12"/>
          </p:nvPr>
        </p:nvSpPr>
        <p:spPr/>
        <p:txBody>
          <a:bodyPr/>
          <a:lstStyle/>
          <a:p>
            <a:fld id="{146947CA-7B12-495D-B496-9F45B5C2FB61}" type="slidenum">
              <a:rPr lang="en-US" smtClean="0"/>
              <a:t>‹#›</a:t>
            </a:fld>
            <a:endParaRPr lang="en-US" dirty="0"/>
          </a:p>
        </p:txBody>
      </p:sp>
      <p:sp>
        <p:nvSpPr>
          <p:cNvPr id="10" name="Title 9">
            <a:extLst>
              <a:ext uri="{FF2B5EF4-FFF2-40B4-BE49-F238E27FC236}">
                <a16:creationId xmlns:a16="http://schemas.microsoft.com/office/drawing/2014/main" id="{1C667BB0-B83E-DE4C-A34D-2A77B7A10307}"/>
              </a:ext>
            </a:extLst>
          </p:cNvPr>
          <p:cNvSpPr>
            <a:spLocks noGrp="1"/>
          </p:cNvSpPr>
          <p:nvPr>
            <p:ph type="title" hasCustomPrompt="1"/>
          </p:nvPr>
        </p:nvSpPr>
        <p:spPr>
          <a:xfrm>
            <a:off x="365125" y="374904"/>
            <a:ext cx="4070350" cy="503238"/>
          </a:xfrm>
        </p:spPr>
        <p:txBody>
          <a:bodyPr/>
          <a:lstStyle/>
          <a:p>
            <a:r>
              <a:rPr lang="en-US" dirty="0"/>
              <a:t>Slide title</a:t>
            </a:r>
          </a:p>
        </p:txBody>
      </p:sp>
    </p:spTree>
    <p:extLst>
      <p:ext uri="{BB962C8B-B14F-4D97-AF65-F5344CB8AC3E}">
        <p14:creationId xmlns:p14="http://schemas.microsoft.com/office/powerpoint/2010/main" val="162688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75590" y="4589275"/>
            <a:ext cx="1018770" cy="342625"/>
          </a:xfrm>
          <a:prstGeom prst="rect">
            <a:avLst/>
          </a:prstGeom>
        </p:spPr>
      </p:pic>
      <p:sp>
        <p:nvSpPr>
          <p:cNvPr id="2" name="Title Placeholder 1"/>
          <p:cNvSpPr>
            <a:spLocks noGrp="1"/>
          </p:cNvSpPr>
          <p:nvPr>
            <p:ph type="title"/>
          </p:nvPr>
        </p:nvSpPr>
        <p:spPr>
          <a:xfrm>
            <a:off x="365125" y="374904"/>
            <a:ext cx="8413750" cy="27432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65125" y="1106424"/>
            <a:ext cx="8413750" cy="329184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p:cNvSpPr>
            <a:spLocks noGrp="1"/>
          </p:cNvSpPr>
          <p:nvPr>
            <p:ph type="dt" sz="half" idx="2"/>
          </p:nvPr>
        </p:nvSpPr>
        <p:spPr>
          <a:xfrm>
            <a:off x="7451724" y="4617720"/>
            <a:ext cx="960755" cy="180362"/>
          </a:xfrm>
          <a:prstGeom prst="rect">
            <a:avLst/>
          </a:prstGeom>
        </p:spPr>
        <p:txBody>
          <a:bodyPr vert="horz" wrap="none" lIns="0" tIns="0" rIns="0" bIns="0" rtlCol="0" anchor="b" anchorCtr="0"/>
          <a:lstStyle>
            <a:lvl1pPr algn="r">
              <a:defRPr sz="600">
                <a:solidFill>
                  <a:schemeClr val="tx1"/>
                </a:solidFill>
              </a:defRPr>
            </a:lvl1pPr>
          </a:lstStyle>
          <a:p>
            <a:r>
              <a:rPr lang="en-US" dirty="0"/>
              <a:t>Month 00, 0000</a:t>
            </a:r>
          </a:p>
        </p:txBody>
      </p:sp>
      <p:sp>
        <p:nvSpPr>
          <p:cNvPr id="5" name="Footer Placeholder 4"/>
          <p:cNvSpPr>
            <a:spLocks noGrp="1"/>
          </p:cNvSpPr>
          <p:nvPr>
            <p:ph type="ftr" sz="quarter" idx="3"/>
          </p:nvPr>
        </p:nvSpPr>
        <p:spPr>
          <a:xfrm>
            <a:off x="1691958" y="4617720"/>
            <a:ext cx="5760084" cy="180362"/>
          </a:xfrm>
          <a:prstGeom prst="rect">
            <a:avLst/>
          </a:prstGeom>
        </p:spPr>
        <p:txBody>
          <a:bodyPr vert="horz" lIns="0" tIns="0" rIns="0" bIns="0" rtlCol="0" anchor="b" anchorCtr="0"/>
          <a:lstStyle>
            <a:lvl1pPr algn="ctr">
              <a:defRPr sz="600">
                <a:solidFill>
                  <a:schemeClr val="tx1"/>
                </a:solidFill>
              </a:defRPr>
            </a:lvl1pPr>
          </a:lstStyle>
          <a:p>
            <a:r>
              <a:rPr lang="en-US" dirty="0"/>
              <a:t>Perspecta Proprietary Information</a:t>
            </a:r>
          </a:p>
        </p:txBody>
      </p:sp>
      <p:sp>
        <p:nvSpPr>
          <p:cNvPr id="6" name="Slide Number Placeholder 5"/>
          <p:cNvSpPr>
            <a:spLocks noGrp="1"/>
          </p:cNvSpPr>
          <p:nvPr>
            <p:ph type="sldNum" sz="quarter" idx="4"/>
          </p:nvPr>
        </p:nvSpPr>
        <p:spPr>
          <a:xfrm>
            <a:off x="8412480" y="4617720"/>
            <a:ext cx="366394" cy="180361"/>
          </a:xfrm>
          <a:prstGeom prst="rect">
            <a:avLst/>
          </a:prstGeom>
        </p:spPr>
        <p:txBody>
          <a:bodyPr vert="horz" wrap="none" lIns="0" tIns="0" rIns="0" bIns="0" rtlCol="0" anchor="b" anchorCtr="0"/>
          <a:lstStyle>
            <a:lvl1pPr algn="r">
              <a:defRPr sz="700">
                <a:solidFill>
                  <a:schemeClr val="tx1"/>
                </a:solidFill>
                <a:latin typeface="+mj-lt"/>
              </a:defRPr>
            </a:lvl1pPr>
          </a:lstStyle>
          <a:p>
            <a:fld id="{146947CA-7B12-495D-B496-9F45B5C2FB61}" type="slidenum">
              <a:rPr lang="en-US" smtClean="0"/>
              <a:pPr/>
              <a:t>‹#›</a:t>
            </a:fld>
            <a:endParaRPr lang="en-US" dirty="0"/>
          </a:p>
        </p:txBody>
      </p:sp>
    </p:spTree>
    <p:extLst>
      <p:ext uri="{BB962C8B-B14F-4D97-AF65-F5344CB8AC3E}">
        <p14:creationId xmlns:p14="http://schemas.microsoft.com/office/powerpoint/2010/main" val="3774897994"/>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5" r:id="rId3"/>
    <p:sldLayoutId id="2147483662" r:id="rId4"/>
    <p:sldLayoutId id="2147483664" r:id="rId5"/>
    <p:sldLayoutId id="2147483668" r:id="rId6"/>
    <p:sldLayoutId id="2147483673" r:id="rId7"/>
    <p:sldLayoutId id="2147483674" r:id="rId8"/>
    <p:sldLayoutId id="2147483670" r:id="rId9"/>
    <p:sldLayoutId id="2147483663" r:id="rId10"/>
    <p:sldLayoutId id="2147483672" r:id="rId11"/>
    <p:sldLayoutId id="2147483677" r:id="rId12"/>
    <p:sldLayoutId id="2147483671" r:id="rId13"/>
    <p:sldLayoutId id="2147483666" r:id="rId14"/>
    <p:sldLayoutId id="2147483667" r:id="rId15"/>
    <p:sldLayoutId id="214748367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100000"/>
        </a:lnSpc>
        <a:spcBef>
          <a:spcPct val="0"/>
        </a:spcBef>
        <a:buNone/>
        <a:defRPr sz="1600" b="0" kern="1200" spc="-30" baseline="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900"/>
        </a:spcBef>
        <a:buFont typeface="Arial" panose="020B0604020202020204" pitchFamily="34" charset="0"/>
        <a:buChar char="•"/>
        <a:defRPr sz="1200" kern="1200">
          <a:solidFill>
            <a:schemeClr val="tx1"/>
          </a:solidFill>
          <a:latin typeface="+mn-lt"/>
          <a:ea typeface="+mn-ea"/>
          <a:cs typeface="+mn-cs"/>
        </a:defRPr>
      </a:lvl1pPr>
      <a:lvl2pPr marL="347472" indent="-17145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2pPr>
      <a:lvl3pPr marL="512064" indent="-17145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685800" indent="-17145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859536" indent="-17145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1024128" indent="-17145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6pPr>
      <a:lvl7pPr marL="1197864" indent="-17145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7pPr>
      <a:lvl8pPr marL="1371600" indent="-17145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8pPr>
      <a:lvl9pPr marL="1545336" indent="-17145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200" kern="1200">
          <a:solidFill>
            <a:schemeClr val="tx1"/>
          </a:solidFill>
          <a:latin typeface="+mn-lt"/>
          <a:ea typeface="+mn-ea"/>
          <a:cs typeface="+mn-cs"/>
        </a:defRPr>
      </a:lvl1pPr>
      <a:lvl2pPr marL="342900" algn="l" defTabSz="685800" rtl="0" eaLnBrk="1" latinLnBrk="0" hangingPunct="1">
        <a:defRPr sz="1200" kern="1200">
          <a:solidFill>
            <a:schemeClr val="tx1"/>
          </a:solidFill>
          <a:latin typeface="+mn-lt"/>
          <a:ea typeface="+mn-ea"/>
          <a:cs typeface="+mn-cs"/>
        </a:defRPr>
      </a:lvl2pPr>
      <a:lvl3pPr marL="685800" algn="l" defTabSz="685800" rtl="0" eaLnBrk="1" latinLnBrk="0" hangingPunct="1">
        <a:defRPr sz="1200" kern="1200">
          <a:solidFill>
            <a:schemeClr val="tx1"/>
          </a:solidFill>
          <a:latin typeface="+mn-lt"/>
          <a:ea typeface="+mn-ea"/>
          <a:cs typeface="+mn-cs"/>
        </a:defRPr>
      </a:lvl3pPr>
      <a:lvl4pPr marL="1028700" algn="l" defTabSz="685800" rtl="0" eaLnBrk="1" latinLnBrk="0" hangingPunct="1">
        <a:defRPr sz="1200" kern="1200">
          <a:solidFill>
            <a:schemeClr val="tx1"/>
          </a:solidFill>
          <a:latin typeface="+mn-lt"/>
          <a:ea typeface="+mn-ea"/>
          <a:cs typeface="+mn-cs"/>
        </a:defRPr>
      </a:lvl4pPr>
      <a:lvl5pPr marL="1371600" algn="l" defTabSz="685800" rtl="0" eaLnBrk="1" latinLnBrk="0" hangingPunct="1">
        <a:defRPr sz="1200" kern="1200">
          <a:solidFill>
            <a:schemeClr val="tx1"/>
          </a:solidFill>
          <a:latin typeface="+mn-lt"/>
          <a:ea typeface="+mn-ea"/>
          <a:cs typeface="+mn-cs"/>
        </a:defRPr>
      </a:lvl5pPr>
      <a:lvl6pPr marL="1714500" algn="l" defTabSz="685800" rtl="0" eaLnBrk="1" latinLnBrk="0" hangingPunct="1">
        <a:defRPr sz="1200" kern="1200">
          <a:solidFill>
            <a:schemeClr val="tx1"/>
          </a:solidFill>
          <a:latin typeface="+mn-lt"/>
          <a:ea typeface="+mn-ea"/>
          <a:cs typeface="+mn-cs"/>
        </a:defRPr>
      </a:lvl6pPr>
      <a:lvl7pPr marL="2057400" algn="l" defTabSz="685800" rtl="0" eaLnBrk="1" latinLnBrk="0" hangingPunct="1">
        <a:defRPr sz="1200" kern="1200">
          <a:solidFill>
            <a:schemeClr val="tx1"/>
          </a:solidFill>
          <a:latin typeface="+mn-lt"/>
          <a:ea typeface="+mn-ea"/>
          <a:cs typeface="+mn-cs"/>
        </a:defRPr>
      </a:lvl7pPr>
      <a:lvl8pPr marL="2400300" algn="l" defTabSz="685800" rtl="0" eaLnBrk="1" latinLnBrk="0" hangingPunct="1">
        <a:defRPr sz="1200" kern="1200">
          <a:solidFill>
            <a:schemeClr val="tx1"/>
          </a:solidFill>
          <a:latin typeface="+mn-lt"/>
          <a:ea typeface="+mn-ea"/>
          <a:cs typeface="+mn-cs"/>
        </a:defRPr>
      </a:lvl8pPr>
      <a:lvl9pPr marL="2743200" algn="l" defTabSz="6858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98" userDrawn="1">
          <p15:clr>
            <a:srgbClr val="F26B43"/>
          </p15:clr>
        </p15:guide>
        <p15:guide id="2" pos="230" userDrawn="1">
          <p15:clr>
            <a:srgbClr val="F26B43"/>
          </p15:clr>
        </p15:guide>
        <p15:guide id="3" pos="5530" userDrawn="1">
          <p15:clr>
            <a:srgbClr val="F26B43"/>
          </p15:clr>
        </p15:guide>
        <p15:guide id="4" orient="horz" pos="238" userDrawn="1">
          <p15:clr>
            <a:srgbClr val="F26B43"/>
          </p15:clr>
        </p15:guide>
        <p15:guide id="5" pos="1901" userDrawn="1">
          <p15:clr>
            <a:srgbClr val="F26B43"/>
          </p15:clr>
        </p15:guide>
        <p15:guide id="6" pos="2045" userDrawn="1">
          <p15:clr>
            <a:srgbClr val="F26B43"/>
          </p15:clr>
        </p15:guide>
        <p15:guide id="7" pos="3715" userDrawn="1">
          <p15:clr>
            <a:srgbClr val="F26B43"/>
          </p15:clr>
        </p15:guide>
        <p15:guide id="8" pos="3859" userDrawn="1">
          <p15:clr>
            <a:srgbClr val="F26B43"/>
          </p15:clr>
        </p15:guide>
        <p15:guide id="9" pos="4694" userDrawn="1">
          <p15:clr>
            <a:srgbClr val="F26B43"/>
          </p15:clr>
        </p15:guide>
        <p15:guide id="10" pos="2794" userDrawn="1">
          <p15:clr>
            <a:srgbClr val="F26B43"/>
          </p15:clr>
        </p15:guide>
        <p15:guide id="11" pos="2966" userDrawn="1">
          <p15:clr>
            <a:srgbClr val="F26B43"/>
          </p15:clr>
        </p15:guide>
        <p15:guide id="12" pos="2880" userDrawn="1">
          <p15:clr>
            <a:srgbClr val="F26B43"/>
          </p15:clr>
        </p15:guide>
        <p15:guide id="13" orient="horz" pos="2772" userDrawn="1">
          <p15:clr>
            <a:srgbClr val="F26B43"/>
          </p15:clr>
        </p15:guide>
        <p15:guide id="14" orient="horz" pos="300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2125F-DB6E-45D7-A3A3-AA3C3961243F}"/>
              </a:ext>
            </a:extLst>
          </p:cNvPr>
          <p:cNvSpPr>
            <a:spLocks noGrp="1"/>
          </p:cNvSpPr>
          <p:nvPr>
            <p:ph type="ctrTitle"/>
          </p:nvPr>
        </p:nvSpPr>
        <p:spPr/>
        <p:txBody>
          <a:bodyPr/>
          <a:lstStyle/>
          <a:p>
            <a:r>
              <a:rPr lang="en-US" dirty="0"/>
              <a:t>Information Technology Capabilities Contract </a:t>
            </a:r>
            <a:br>
              <a:rPr lang="en-US" dirty="0"/>
            </a:br>
            <a:r>
              <a:rPr lang="en-US" dirty="0"/>
              <a:t>(ITCC II)</a:t>
            </a:r>
          </a:p>
        </p:txBody>
      </p:sp>
      <p:sp>
        <p:nvSpPr>
          <p:cNvPr id="11" name="Subtitle 10">
            <a:extLst>
              <a:ext uri="{FF2B5EF4-FFF2-40B4-BE49-F238E27FC236}">
                <a16:creationId xmlns:a16="http://schemas.microsoft.com/office/drawing/2014/main" id="{134976C8-9EAF-164A-8271-C9B8FC3658FD}"/>
              </a:ext>
            </a:extLst>
          </p:cNvPr>
          <p:cNvSpPr>
            <a:spLocks noGrp="1"/>
          </p:cNvSpPr>
          <p:nvPr>
            <p:ph type="subTitle" idx="1"/>
          </p:nvPr>
        </p:nvSpPr>
        <p:spPr/>
        <p:txBody>
          <a:bodyPr/>
          <a:lstStyle/>
          <a:p>
            <a:r>
              <a:rPr lang="en-US" dirty="0"/>
              <a:t>Ryan Hopper</a:t>
            </a:r>
          </a:p>
          <a:p>
            <a:r>
              <a:rPr lang="en-US" dirty="0"/>
              <a:t>Program Manager</a:t>
            </a:r>
          </a:p>
          <a:p>
            <a:endParaRPr lang="en-US" dirty="0"/>
          </a:p>
          <a:p>
            <a:r>
              <a:rPr lang="en-US" dirty="0"/>
              <a:t>12 March 2020</a:t>
            </a:r>
          </a:p>
        </p:txBody>
      </p:sp>
    </p:spTree>
    <p:extLst>
      <p:ext uri="{BB962C8B-B14F-4D97-AF65-F5344CB8AC3E}">
        <p14:creationId xmlns:p14="http://schemas.microsoft.com/office/powerpoint/2010/main" val="421384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7E1664-6FCB-4A45-B7AF-6DF212B6A4DD}"/>
              </a:ext>
            </a:extLst>
          </p:cNvPr>
          <p:cNvSpPr>
            <a:spLocks noGrp="1"/>
          </p:cNvSpPr>
          <p:nvPr>
            <p:ph idx="1"/>
          </p:nvPr>
        </p:nvSpPr>
        <p:spPr>
          <a:xfrm>
            <a:off x="365124" y="742950"/>
            <a:ext cx="8413751" cy="3874770"/>
          </a:xfrm>
        </p:spPr>
        <p:txBody>
          <a:bodyPr>
            <a:noAutofit/>
          </a:bodyPr>
          <a:lstStyle/>
          <a:p>
            <a:pPr marL="0" indent="0">
              <a:buNone/>
            </a:pPr>
            <a:r>
              <a:rPr lang="en-US" sz="1600" dirty="0">
                <a:solidFill>
                  <a:schemeClr val="tx2"/>
                </a:solidFill>
                <a:latin typeface="+mj-lt"/>
              </a:rPr>
              <a:t>ITCC II - Offutt Air Force Base (OAFB)</a:t>
            </a:r>
          </a:p>
          <a:p>
            <a:pPr marL="0" indent="0">
              <a:buNone/>
            </a:pPr>
            <a:r>
              <a:rPr lang="en-US" sz="1100" dirty="0"/>
              <a:t>As USSTRATCOM’s outsourced IT Service provider we are committed to supporting USSTRATCOM’s mission capabilities by optimizing the delivery of quality IT services. ITCC II exercises maximum flexibility implementing IT initiatives to satisfy cost, schedule and performance parameters.  </a:t>
            </a:r>
          </a:p>
          <a:p>
            <a:pPr lvl="1"/>
            <a:r>
              <a:rPr lang="en-US" sz="1100" dirty="0"/>
              <a:t>Virtualized desktop and application approach to deliver, protect, and manage Windows or Linux desktops and applications</a:t>
            </a:r>
          </a:p>
          <a:p>
            <a:pPr lvl="1"/>
            <a:r>
              <a:rPr lang="en-US" sz="1100" dirty="0"/>
              <a:t>Perform active cyber defense to discover, detect, analyze, and mitigate threats and vulnerabilities</a:t>
            </a:r>
          </a:p>
          <a:p>
            <a:pPr lvl="1"/>
            <a:r>
              <a:rPr lang="en-US" sz="1100" dirty="0"/>
              <a:t>Support mission system application development on a cloud-native DevOps platform</a:t>
            </a:r>
          </a:p>
          <a:p>
            <a:pPr lvl="1"/>
            <a:r>
              <a:rPr lang="en-US" sz="1100" dirty="0"/>
              <a:t>Brand new $1Billion headquarters on Offutt AFB</a:t>
            </a:r>
          </a:p>
          <a:p>
            <a:pPr marL="0" lvl="0" indent="0">
              <a:buNone/>
            </a:pPr>
            <a:endParaRPr lang="en-US" sz="1100" dirty="0">
              <a:solidFill>
                <a:srgbClr val="0F45FF"/>
              </a:solidFill>
              <a:latin typeface="Arial Black"/>
            </a:endParaRPr>
          </a:p>
          <a:p>
            <a:pPr marL="0" lvl="0" indent="0">
              <a:buNone/>
            </a:pPr>
            <a:endParaRPr lang="en-US" sz="1100" dirty="0">
              <a:solidFill>
                <a:srgbClr val="0F45FF"/>
              </a:solidFill>
              <a:latin typeface="Arial Black"/>
            </a:endParaRPr>
          </a:p>
          <a:p>
            <a:pPr marL="0" lvl="0" indent="0">
              <a:buNone/>
            </a:pPr>
            <a:endParaRPr lang="en-US" sz="1100" dirty="0">
              <a:solidFill>
                <a:srgbClr val="0F45FF"/>
              </a:solidFill>
              <a:latin typeface="Arial Black"/>
            </a:endParaRPr>
          </a:p>
          <a:p>
            <a:pPr marL="0" lvl="0" indent="0">
              <a:buNone/>
            </a:pPr>
            <a:endParaRPr lang="en-US" sz="1100" dirty="0">
              <a:solidFill>
                <a:srgbClr val="0F45FF"/>
              </a:solidFill>
              <a:latin typeface="Arial Black"/>
            </a:endParaRPr>
          </a:p>
          <a:p>
            <a:pPr marL="0" lvl="0" indent="0">
              <a:buNone/>
            </a:pPr>
            <a:r>
              <a:rPr lang="en-US" sz="1600" dirty="0">
                <a:solidFill>
                  <a:srgbClr val="0F45FF"/>
                </a:solidFill>
                <a:latin typeface="Arial Black"/>
              </a:rPr>
              <a:t>Mission:</a:t>
            </a:r>
          </a:p>
          <a:p>
            <a:pPr marL="0" indent="0">
              <a:buNone/>
            </a:pPr>
            <a:r>
              <a:rPr lang="en-US" sz="1100" dirty="0"/>
              <a:t>Conduct global strike operations in coordination with other combatant commands, services, and appropriate U.S. government agencies to deter and detect strategic attacks against the U.S. and its allies, and is prepared to defend the nation as directed.</a:t>
            </a:r>
          </a:p>
          <a:p>
            <a:pPr marL="0" indent="0">
              <a:buNone/>
            </a:pPr>
            <a:endParaRPr lang="en-US" sz="1050" dirty="0"/>
          </a:p>
        </p:txBody>
      </p:sp>
      <p:sp>
        <p:nvSpPr>
          <p:cNvPr id="4" name="Title 3">
            <a:extLst>
              <a:ext uri="{FF2B5EF4-FFF2-40B4-BE49-F238E27FC236}">
                <a16:creationId xmlns:a16="http://schemas.microsoft.com/office/drawing/2014/main" id="{B7A9C464-69AA-1145-8AB2-F4A4C85E4B05}"/>
              </a:ext>
            </a:extLst>
          </p:cNvPr>
          <p:cNvSpPr>
            <a:spLocks noGrp="1"/>
          </p:cNvSpPr>
          <p:nvPr>
            <p:ph type="title"/>
          </p:nvPr>
        </p:nvSpPr>
        <p:spPr/>
        <p:txBody>
          <a:bodyPr/>
          <a:lstStyle/>
          <a:p>
            <a:r>
              <a:rPr lang="en-US" sz="1800" dirty="0"/>
              <a:t>USSTRATCOM Missions/Facilities</a:t>
            </a:r>
          </a:p>
        </p:txBody>
      </p:sp>
      <p:sp>
        <p:nvSpPr>
          <p:cNvPr id="5" name="Slide Number Placeholder 4">
            <a:extLst>
              <a:ext uri="{FF2B5EF4-FFF2-40B4-BE49-F238E27FC236}">
                <a16:creationId xmlns:a16="http://schemas.microsoft.com/office/drawing/2014/main" id="{DB32D189-5041-B840-90A0-E8C762AD2795}"/>
              </a:ext>
            </a:extLst>
          </p:cNvPr>
          <p:cNvSpPr>
            <a:spLocks noGrp="1"/>
          </p:cNvSpPr>
          <p:nvPr>
            <p:ph type="sldNum" sz="quarter" idx="12"/>
          </p:nvPr>
        </p:nvSpPr>
        <p:spPr/>
        <p:txBody>
          <a:bodyPr/>
          <a:lstStyle/>
          <a:p>
            <a:fld id="{146947CA-7B12-495D-B496-9F45B5C2FB61}" type="slidenum">
              <a:rPr lang="en-US" smtClean="0"/>
              <a:t>2</a:t>
            </a:fld>
            <a:endParaRPr lang="en-US" dirty="0"/>
          </a:p>
        </p:txBody>
      </p:sp>
      <p:sp>
        <p:nvSpPr>
          <p:cNvPr id="3" name="Footer Placeholder 2"/>
          <p:cNvSpPr>
            <a:spLocks noGrp="1"/>
          </p:cNvSpPr>
          <p:nvPr>
            <p:ph type="ftr" sz="quarter" idx="11"/>
          </p:nvPr>
        </p:nvSpPr>
        <p:spPr/>
        <p:txBody>
          <a:bodyPr/>
          <a:lstStyle/>
          <a:p>
            <a:r>
              <a:rPr lang="en-US" dirty="0"/>
              <a:t>Perspecta Proprietary Information</a:t>
            </a:r>
          </a:p>
        </p:txBody>
      </p:sp>
      <p:pic>
        <p:nvPicPr>
          <p:cNvPr id="7" name="Picture 6"/>
          <p:cNvPicPr>
            <a:picLocks noChangeAspect="1"/>
          </p:cNvPicPr>
          <p:nvPr/>
        </p:nvPicPr>
        <p:blipFill>
          <a:blip r:embed="rId2"/>
          <a:stretch>
            <a:fillRect/>
          </a:stretch>
        </p:blipFill>
        <p:spPr>
          <a:xfrm>
            <a:off x="5907677" y="2607955"/>
            <a:ext cx="2415591" cy="1095068"/>
          </a:xfrm>
          <a:prstGeom prst="rect">
            <a:avLst/>
          </a:prstGeom>
          <a:effectLst>
            <a:outerShdw blurRad="50800" dist="38100" dir="2700000" sx="99000" sy="99000" algn="tl" rotWithShape="0">
              <a:prstClr val="black"/>
            </a:outerShdw>
          </a:effectLst>
        </p:spPr>
      </p:pic>
      <p:pic>
        <p:nvPicPr>
          <p:cNvPr id="17" name="Picture 16"/>
          <p:cNvPicPr>
            <a:picLocks noChangeAspect="1"/>
          </p:cNvPicPr>
          <p:nvPr/>
        </p:nvPicPr>
        <p:blipFill>
          <a:blip r:embed="rId3"/>
          <a:stretch>
            <a:fillRect/>
          </a:stretch>
        </p:blipFill>
        <p:spPr>
          <a:xfrm>
            <a:off x="1447800" y="2495550"/>
            <a:ext cx="4121854" cy="1319878"/>
          </a:xfrm>
          <a:prstGeom prst="rect">
            <a:avLst/>
          </a:prstGeom>
        </p:spPr>
      </p:pic>
    </p:spTree>
    <p:extLst>
      <p:ext uri="{BB962C8B-B14F-4D97-AF65-F5344CB8AC3E}">
        <p14:creationId xmlns:p14="http://schemas.microsoft.com/office/powerpoint/2010/main" val="376421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CF78C6-7A7B-AF40-8EA6-D9E45B899A00}"/>
              </a:ext>
            </a:extLst>
          </p:cNvPr>
          <p:cNvSpPr>
            <a:spLocks noGrp="1"/>
          </p:cNvSpPr>
          <p:nvPr>
            <p:ph idx="1"/>
          </p:nvPr>
        </p:nvSpPr>
        <p:spPr>
          <a:xfrm>
            <a:off x="365124" y="1108075"/>
            <a:ext cx="8397876" cy="3292475"/>
          </a:xfrm>
        </p:spPr>
        <p:txBody>
          <a:bodyPr>
            <a:normAutofit/>
          </a:bodyPr>
          <a:lstStyle/>
          <a:p>
            <a:r>
              <a:rPr lang="en-US" sz="1400" b="1" dirty="0">
                <a:solidFill>
                  <a:srgbClr val="0F45FF"/>
                </a:solidFill>
              </a:rPr>
              <a:t>Just South of Omaha</a:t>
            </a:r>
          </a:p>
          <a:p>
            <a:pPr marL="171450" lvl="1">
              <a:spcBef>
                <a:spcPts val="900"/>
              </a:spcBef>
            </a:pPr>
            <a:r>
              <a:rPr lang="en-US" sz="1400" b="1" dirty="0">
                <a:solidFill>
                  <a:srgbClr val="0F45FF"/>
                </a:solidFill>
              </a:rPr>
              <a:t>Low cost of living</a:t>
            </a:r>
          </a:p>
          <a:p>
            <a:pPr marL="171450" lvl="1">
              <a:spcBef>
                <a:spcPts val="900"/>
              </a:spcBef>
            </a:pPr>
            <a:r>
              <a:rPr lang="en-US" sz="1400" b="1" dirty="0">
                <a:solidFill>
                  <a:srgbClr val="0F45FF"/>
                </a:solidFill>
              </a:rPr>
              <a:t>Known as a “Foodie” town - tons of great local restaurants</a:t>
            </a:r>
          </a:p>
          <a:p>
            <a:pPr marL="171450" lvl="1">
              <a:spcBef>
                <a:spcPts val="900"/>
              </a:spcBef>
            </a:pPr>
            <a:r>
              <a:rPr lang="en-US" sz="1400" b="1" dirty="0">
                <a:solidFill>
                  <a:srgbClr val="0F45FF"/>
                </a:solidFill>
              </a:rPr>
              <a:t>2.9% unemployment (lowest in America for city size) - High IT, known as “Silicon Prairie” </a:t>
            </a:r>
          </a:p>
          <a:p>
            <a:pPr marL="171450" lvl="1">
              <a:spcBef>
                <a:spcPts val="900"/>
              </a:spcBef>
            </a:pPr>
            <a:r>
              <a:rPr lang="en-US" sz="1400" b="1" dirty="0">
                <a:solidFill>
                  <a:srgbClr val="0F45FF"/>
                </a:solidFill>
              </a:rPr>
              <a:t>7th best City for raising a family (top rated schools and best zoo in country)</a:t>
            </a:r>
          </a:p>
          <a:p>
            <a:pPr marL="171450" lvl="1">
              <a:spcBef>
                <a:spcPts val="900"/>
              </a:spcBef>
            </a:pPr>
            <a:r>
              <a:rPr lang="en-US" sz="1400" b="1" dirty="0">
                <a:solidFill>
                  <a:srgbClr val="0F45FF"/>
                </a:solidFill>
              </a:rPr>
              <a:t>Still a 20 minute town (can get basically anywhere in town under 20 minutes)</a:t>
            </a:r>
          </a:p>
          <a:p>
            <a:pPr marL="171450" lvl="1">
              <a:spcBef>
                <a:spcPts val="900"/>
              </a:spcBef>
            </a:pPr>
            <a:r>
              <a:rPr lang="en-US" sz="1400" b="1" dirty="0">
                <a:solidFill>
                  <a:srgbClr val="0F45FF"/>
                </a:solidFill>
              </a:rPr>
              <a:t>4th best state for housing affordability</a:t>
            </a:r>
          </a:p>
          <a:p>
            <a:pPr marL="171450" lvl="1">
              <a:spcBef>
                <a:spcPts val="900"/>
              </a:spcBef>
            </a:pPr>
            <a:r>
              <a:rPr lang="en-US" sz="1400" b="1" dirty="0">
                <a:solidFill>
                  <a:srgbClr val="0F45FF"/>
                </a:solidFill>
              </a:rPr>
              <a:t>Average home value is $150,000</a:t>
            </a:r>
            <a:endParaRPr lang="en-US" sz="1400" b="1" dirty="0"/>
          </a:p>
          <a:p>
            <a:pPr lvl="1"/>
            <a:endParaRPr lang="en-US" sz="1400" b="1" dirty="0"/>
          </a:p>
          <a:p>
            <a:pPr marL="0" indent="0">
              <a:buNone/>
            </a:pPr>
            <a:endParaRPr lang="en-US" dirty="0">
              <a:solidFill>
                <a:srgbClr val="0F45FF"/>
              </a:solidFill>
            </a:endParaRPr>
          </a:p>
        </p:txBody>
      </p:sp>
      <p:sp>
        <p:nvSpPr>
          <p:cNvPr id="2" name="Title 1">
            <a:extLst>
              <a:ext uri="{FF2B5EF4-FFF2-40B4-BE49-F238E27FC236}">
                <a16:creationId xmlns:a16="http://schemas.microsoft.com/office/drawing/2014/main" id="{AE8DA457-EDE0-9847-AE86-C0FADA29897E}"/>
              </a:ext>
            </a:extLst>
          </p:cNvPr>
          <p:cNvSpPr>
            <a:spLocks noGrp="1"/>
          </p:cNvSpPr>
          <p:nvPr>
            <p:ph type="title"/>
          </p:nvPr>
        </p:nvSpPr>
        <p:spPr/>
        <p:txBody>
          <a:bodyPr/>
          <a:lstStyle/>
          <a:p>
            <a:r>
              <a:rPr lang="en-US" sz="1800" dirty="0"/>
              <a:t>Location: Bellevue, Nebraska</a:t>
            </a:r>
          </a:p>
        </p:txBody>
      </p:sp>
      <p:sp>
        <p:nvSpPr>
          <p:cNvPr id="21" name="Slide Number Placeholder 20">
            <a:extLst>
              <a:ext uri="{FF2B5EF4-FFF2-40B4-BE49-F238E27FC236}">
                <a16:creationId xmlns:a16="http://schemas.microsoft.com/office/drawing/2014/main" id="{BCB14B19-E716-E644-A825-3D8D03971869}"/>
              </a:ext>
            </a:extLst>
          </p:cNvPr>
          <p:cNvSpPr>
            <a:spLocks noGrp="1"/>
          </p:cNvSpPr>
          <p:nvPr>
            <p:ph type="sldNum" sz="quarter" idx="12"/>
          </p:nvPr>
        </p:nvSpPr>
        <p:spPr/>
        <p:txBody>
          <a:bodyPr/>
          <a:lstStyle/>
          <a:p>
            <a:fld id="{146947CA-7B12-495D-B496-9F45B5C2FB61}" type="slidenum">
              <a:rPr lang="en-US" smtClean="0"/>
              <a:pPr/>
              <a:t>3</a:t>
            </a:fld>
            <a:endParaRPr lang="en-US" dirty="0"/>
          </a:p>
        </p:txBody>
      </p:sp>
      <p:sp>
        <p:nvSpPr>
          <p:cNvPr id="4" name="Footer Placeholder 3"/>
          <p:cNvSpPr>
            <a:spLocks noGrp="1"/>
          </p:cNvSpPr>
          <p:nvPr>
            <p:ph type="ftr" sz="quarter" idx="11"/>
          </p:nvPr>
        </p:nvSpPr>
        <p:spPr/>
        <p:txBody>
          <a:bodyPr/>
          <a:lstStyle/>
          <a:p>
            <a:r>
              <a:rPr lang="en-US" dirty="0"/>
              <a:t>Perspecta Proprietary Information</a:t>
            </a:r>
          </a:p>
        </p:txBody>
      </p:sp>
    </p:spTree>
    <p:extLst>
      <p:ext uri="{BB962C8B-B14F-4D97-AF65-F5344CB8AC3E}">
        <p14:creationId xmlns:p14="http://schemas.microsoft.com/office/powerpoint/2010/main" val="250279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CF78C6-7A7B-AF40-8EA6-D9E45B899A00}"/>
              </a:ext>
            </a:extLst>
          </p:cNvPr>
          <p:cNvSpPr>
            <a:spLocks noGrp="1"/>
          </p:cNvSpPr>
          <p:nvPr>
            <p:ph idx="1"/>
          </p:nvPr>
        </p:nvSpPr>
        <p:spPr>
          <a:xfrm>
            <a:off x="365124" y="895350"/>
            <a:ext cx="8397876" cy="3722369"/>
          </a:xfrm>
        </p:spPr>
        <p:txBody>
          <a:bodyPr>
            <a:normAutofit fontScale="92500" lnSpcReduction="10000"/>
          </a:bodyPr>
          <a:lstStyle/>
          <a:p>
            <a:r>
              <a:rPr lang="en-US" sz="1400" b="1" dirty="0">
                <a:solidFill>
                  <a:srgbClr val="0F45FF"/>
                </a:solidFill>
              </a:rPr>
              <a:t>Contract</a:t>
            </a:r>
          </a:p>
          <a:p>
            <a:pPr lvl="1"/>
            <a:r>
              <a:rPr lang="en-US" sz="1400" b="1" dirty="0"/>
              <a:t>Currently in Option Year 3 of a 10 year contract, ~350 FTE</a:t>
            </a:r>
          </a:p>
          <a:p>
            <a:pPr lvl="1"/>
            <a:r>
              <a:rPr lang="en-US" sz="1400" b="1" dirty="0"/>
              <a:t>CPAR scores just in for CY 2019 are high</a:t>
            </a:r>
          </a:p>
          <a:p>
            <a:pPr lvl="1"/>
            <a:endParaRPr lang="en-US" sz="1400" b="1" dirty="0"/>
          </a:p>
          <a:p>
            <a:r>
              <a:rPr lang="en-US" sz="1400" b="1" dirty="0">
                <a:solidFill>
                  <a:srgbClr val="0F45FF"/>
                </a:solidFill>
              </a:rPr>
              <a:t>Staffing</a:t>
            </a:r>
          </a:p>
          <a:p>
            <a:pPr lvl="1"/>
            <a:r>
              <a:rPr lang="en-US" sz="1400" b="1" dirty="0"/>
              <a:t>Currently ~40 roles open between Perspecta and Teammates</a:t>
            </a:r>
          </a:p>
          <a:p>
            <a:pPr lvl="1"/>
            <a:r>
              <a:rPr lang="en-US" sz="1400" b="1" dirty="0"/>
              <a:t>Staff expanded as part of the C2F transition and growth is planned for OY4</a:t>
            </a:r>
          </a:p>
          <a:p>
            <a:pPr lvl="1"/>
            <a:r>
              <a:rPr lang="en-US" sz="1400" b="1" dirty="0"/>
              <a:t>Customer Service (desk, field, and logistics)</a:t>
            </a:r>
          </a:p>
          <a:p>
            <a:pPr lvl="1"/>
            <a:r>
              <a:rPr lang="en-US" sz="1400" b="1" dirty="0"/>
              <a:t>Cyber (net defense, engineering, ISSM)</a:t>
            </a:r>
          </a:p>
          <a:p>
            <a:pPr lvl="1"/>
            <a:r>
              <a:rPr lang="en-US" sz="1400" b="1" dirty="0"/>
              <a:t>Engineering (CM, network, project, requirements, test)</a:t>
            </a:r>
          </a:p>
          <a:p>
            <a:pPr lvl="1"/>
            <a:r>
              <a:rPr lang="en-US" sz="1400" b="1" dirty="0"/>
              <a:t>Operations (apps, database, end user provisioning, networks, UNIX, virtualization, windows)</a:t>
            </a:r>
          </a:p>
          <a:p>
            <a:pPr lvl="1"/>
            <a:r>
              <a:rPr lang="en-US" sz="1400" b="1" dirty="0"/>
              <a:t>Other: front office support, docs/records, metrics, audits, procurement, innovation</a:t>
            </a:r>
          </a:p>
          <a:p>
            <a:pPr lvl="1"/>
            <a:r>
              <a:rPr lang="en-US" sz="1400" b="1" dirty="0"/>
              <a:t>Majority of the program is cleared at TS/SCI</a:t>
            </a:r>
          </a:p>
          <a:p>
            <a:pPr lvl="1"/>
            <a:endParaRPr lang="en-US" sz="1400" b="1" dirty="0"/>
          </a:p>
          <a:p>
            <a:r>
              <a:rPr lang="en-US" sz="1400" b="1" dirty="0">
                <a:solidFill>
                  <a:srgbClr val="0F45FF"/>
                </a:solidFill>
              </a:rPr>
              <a:t>Openings</a:t>
            </a:r>
          </a:p>
          <a:p>
            <a:pPr lvl="1"/>
            <a:r>
              <a:rPr lang="en-US" sz="1400" b="1" dirty="0"/>
              <a:t>~40 roles between Perspecta and Teammates - go to the Perspecta career site (Bellevue, NE)</a:t>
            </a:r>
          </a:p>
        </p:txBody>
      </p:sp>
      <p:sp>
        <p:nvSpPr>
          <p:cNvPr id="2" name="Title 1">
            <a:extLst>
              <a:ext uri="{FF2B5EF4-FFF2-40B4-BE49-F238E27FC236}">
                <a16:creationId xmlns:a16="http://schemas.microsoft.com/office/drawing/2014/main" id="{AE8DA457-EDE0-9847-AE86-C0FADA29897E}"/>
              </a:ext>
            </a:extLst>
          </p:cNvPr>
          <p:cNvSpPr>
            <a:spLocks noGrp="1"/>
          </p:cNvSpPr>
          <p:nvPr>
            <p:ph type="title"/>
          </p:nvPr>
        </p:nvSpPr>
        <p:spPr/>
        <p:txBody>
          <a:bodyPr/>
          <a:lstStyle/>
          <a:p>
            <a:r>
              <a:rPr lang="en-US" sz="1800" dirty="0"/>
              <a:t>Contract and Staffing</a:t>
            </a:r>
          </a:p>
        </p:txBody>
      </p:sp>
      <p:sp>
        <p:nvSpPr>
          <p:cNvPr id="21" name="Slide Number Placeholder 20">
            <a:extLst>
              <a:ext uri="{FF2B5EF4-FFF2-40B4-BE49-F238E27FC236}">
                <a16:creationId xmlns:a16="http://schemas.microsoft.com/office/drawing/2014/main" id="{BCB14B19-E716-E644-A825-3D8D03971869}"/>
              </a:ext>
            </a:extLst>
          </p:cNvPr>
          <p:cNvSpPr>
            <a:spLocks noGrp="1"/>
          </p:cNvSpPr>
          <p:nvPr>
            <p:ph type="sldNum" sz="quarter" idx="12"/>
          </p:nvPr>
        </p:nvSpPr>
        <p:spPr/>
        <p:txBody>
          <a:bodyPr/>
          <a:lstStyle/>
          <a:p>
            <a:fld id="{146947CA-7B12-495D-B496-9F45B5C2FB61}" type="slidenum">
              <a:rPr lang="en-US" smtClean="0"/>
              <a:pPr/>
              <a:t>4</a:t>
            </a:fld>
            <a:endParaRPr lang="en-US" dirty="0"/>
          </a:p>
        </p:txBody>
      </p:sp>
      <p:sp>
        <p:nvSpPr>
          <p:cNvPr id="4" name="Footer Placeholder 3"/>
          <p:cNvSpPr>
            <a:spLocks noGrp="1"/>
          </p:cNvSpPr>
          <p:nvPr>
            <p:ph type="ftr" sz="quarter" idx="11"/>
          </p:nvPr>
        </p:nvSpPr>
        <p:spPr/>
        <p:txBody>
          <a:bodyPr/>
          <a:lstStyle/>
          <a:p>
            <a:r>
              <a:rPr lang="en-US" dirty="0"/>
              <a:t>Perspecta Proprietary Information</a:t>
            </a:r>
          </a:p>
        </p:txBody>
      </p:sp>
    </p:spTree>
    <p:extLst>
      <p:ext uri="{BB962C8B-B14F-4D97-AF65-F5344CB8AC3E}">
        <p14:creationId xmlns:p14="http://schemas.microsoft.com/office/powerpoint/2010/main" val="416293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CF78C6-7A7B-AF40-8EA6-D9E45B899A00}"/>
              </a:ext>
            </a:extLst>
          </p:cNvPr>
          <p:cNvSpPr>
            <a:spLocks noGrp="1"/>
          </p:cNvSpPr>
          <p:nvPr>
            <p:ph idx="1"/>
          </p:nvPr>
        </p:nvSpPr>
        <p:spPr>
          <a:xfrm>
            <a:off x="365124" y="1108075"/>
            <a:ext cx="8397876" cy="3292475"/>
          </a:xfrm>
        </p:spPr>
        <p:txBody>
          <a:bodyPr>
            <a:normAutofit/>
          </a:bodyPr>
          <a:lstStyle/>
          <a:p>
            <a:r>
              <a:rPr lang="en-US" sz="1800" b="1" dirty="0">
                <a:solidFill>
                  <a:srgbClr val="0F45FF"/>
                </a:solidFill>
              </a:rPr>
              <a:t>Mission - one of the best in the DoD</a:t>
            </a:r>
          </a:p>
          <a:p>
            <a:r>
              <a:rPr lang="en-US" sz="1800" b="1" dirty="0">
                <a:solidFill>
                  <a:srgbClr val="0F45FF"/>
                </a:solidFill>
              </a:rPr>
              <a:t>Stability - 7 more years on the contract</a:t>
            </a:r>
          </a:p>
          <a:p>
            <a:r>
              <a:rPr lang="en-US" sz="1800" b="1" dirty="0">
                <a:solidFill>
                  <a:srgbClr val="0F45FF"/>
                </a:solidFill>
              </a:rPr>
              <a:t>Clearance - upgrade to TS/SCI</a:t>
            </a:r>
          </a:p>
          <a:p>
            <a:r>
              <a:rPr lang="en-US" sz="1800" b="1" dirty="0">
                <a:solidFill>
                  <a:srgbClr val="0F45FF"/>
                </a:solidFill>
              </a:rPr>
              <a:t>Facilities - new modern building (C2F) and expanded Perspecta office</a:t>
            </a:r>
          </a:p>
          <a:p>
            <a:r>
              <a:rPr lang="en-US" sz="1800" b="1" dirty="0">
                <a:solidFill>
                  <a:srgbClr val="0F45FF"/>
                </a:solidFill>
              </a:rPr>
              <a:t>Location - Omaha and Eastern NE is a nice place to live</a:t>
            </a:r>
          </a:p>
          <a:p>
            <a:r>
              <a:rPr lang="en-US" sz="1800" b="1" dirty="0">
                <a:solidFill>
                  <a:srgbClr val="0F45FF"/>
                </a:solidFill>
              </a:rPr>
              <a:t>Career - growth opportunities on ITCC II</a:t>
            </a:r>
          </a:p>
          <a:p>
            <a:endParaRPr lang="en-US" sz="1800" b="1" dirty="0">
              <a:solidFill>
                <a:srgbClr val="0F45FF"/>
              </a:solidFill>
            </a:endParaRPr>
          </a:p>
          <a:p>
            <a:endParaRPr lang="en-US" sz="1800" b="1" dirty="0">
              <a:solidFill>
                <a:srgbClr val="0F45FF"/>
              </a:solidFill>
            </a:endParaRPr>
          </a:p>
          <a:p>
            <a:pPr lvl="1"/>
            <a:endParaRPr lang="en-US" sz="1400" b="1" dirty="0"/>
          </a:p>
          <a:p>
            <a:pPr lvl="1"/>
            <a:endParaRPr lang="en-US" sz="1400" b="1" dirty="0"/>
          </a:p>
          <a:p>
            <a:pPr marL="0" indent="0">
              <a:buNone/>
            </a:pPr>
            <a:endParaRPr lang="en-US" dirty="0">
              <a:solidFill>
                <a:srgbClr val="0F45FF"/>
              </a:solidFill>
            </a:endParaRPr>
          </a:p>
        </p:txBody>
      </p:sp>
      <p:sp>
        <p:nvSpPr>
          <p:cNvPr id="2" name="Title 1">
            <a:extLst>
              <a:ext uri="{FF2B5EF4-FFF2-40B4-BE49-F238E27FC236}">
                <a16:creationId xmlns:a16="http://schemas.microsoft.com/office/drawing/2014/main" id="{AE8DA457-EDE0-9847-AE86-C0FADA29897E}"/>
              </a:ext>
            </a:extLst>
          </p:cNvPr>
          <p:cNvSpPr>
            <a:spLocks noGrp="1"/>
          </p:cNvSpPr>
          <p:nvPr>
            <p:ph type="title"/>
          </p:nvPr>
        </p:nvSpPr>
        <p:spPr/>
        <p:txBody>
          <a:bodyPr/>
          <a:lstStyle/>
          <a:p>
            <a:r>
              <a:rPr lang="en-US" sz="1800" dirty="0"/>
              <a:t>Transition Benefits</a:t>
            </a:r>
          </a:p>
        </p:txBody>
      </p:sp>
      <p:sp>
        <p:nvSpPr>
          <p:cNvPr id="21" name="Slide Number Placeholder 20">
            <a:extLst>
              <a:ext uri="{FF2B5EF4-FFF2-40B4-BE49-F238E27FC236}">
                <a16:creationId xmlns:a16="http://schemas.microsoft.com/office/drawing/2014/main" id="{BCB14B19-E716-E644-A825-3D8D03971869}"/>
              </a:ext>
            </a:extLst>
          </p:cNvPr>
          <p:cNvSpPr>
            <a:spLocks noGrp="1"/>
          </p:cNvSpPr>
          <p:nvPr>
            <p:ph type="sldNum" sz="quarter" idx="12"/>
          </p:nvPr>
        </p:nvSpPr>
        <p:spPr/>
        <p:txBody>
          <a:bodyPr/>
          <a:lstStyle/>
          <a:p>
            <a:fld id="{146947CA-7B12-495D-B496-9F45B5C2FB61}" type="slidenum">
              <a:rPr lang="en-US" smtClean="0"/>
              <a:pPr/>
              <a:t>5</a:t>
            </a:fld>
            <a:endParaRPr lang="en-US" dirty="0"/>
          </a:p>
        </p:txBody>
      </p:sp>
      <p:sp>
        <p:nvSpPr>
          <p:cNvPr id="4" name="Footer Placeholder 3"/>
          <p:cNvSpPr>
            <a:spLocks noGrp="1"/>
          </p:cNvSpPr>
          <p:nvPr>
            <p:ph type="ftr" sz="quarter" idx="11"/>
          </p:nvPr>
        </p:nvSpPr>
        <p:spPr/>
        <p:txBody>
          <a:bodyPr/>
          <a:lstStyle/>
          <a:p>
            <a:r>
              <a:rPr lang="en-US" dirty="0"/>
              <a:t>Perspecta Proprietary Information</a:t>
            </a:r>
          </a:p>
        </p:txBody>
      </p:sp>
    </p:spTree>
    <p:extLst>
      <p:ext uri="{BB962C8B-B14F-4D97-AF65-F5344CB8AC3E}">
        <p14:creationId xmlns:p14="http://schemas.microsoft.com/office/powerpoint/2010/main" val="91216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a:stCxn id="98" idx="3"/>
          </p:cNvCxnSpPr>
          <p:nvPr/>
        </p:nvCxnSpPr>
        <p:spPr bwMode="auto">
          <a:xfrm flipV="1">
            <a:off x="6857482" y="4057404"/>
            <a:ext cx="369608" cy="152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7" name="Straight Connector 56"/>
          <p:cNvCxnSpPr/>
          <p:nvPr/>
        </p:nvCxnSpPr>
        <p:spPr>
          <a:xfrm>
            <a:off x="5131043" y="3279331"/>
            <a:ext cx="0" cy="266069"/>
          </a:xfrm>
          <a:prstGeom prst="line">
            <a:avLst/>
          </a:prstGeom>
          <a:noFill/>
          <a:ln w="19050" cap="flat" cmpd="sng" algn="ctr">
            <a:solidFill>
              <a:sysClr val="windowText" lastClr="000000"/>
            </a:solidFill>
            <a:prstDash val="solid"/>
            <a:miter lim="800000"/>
          </a:ln>
          <a:effectLst/>
        </p:spPr>
      </p:cxnSp>
      <p:cxnSp>
        <p:nvCxnSpPr>
          <p:cNvPr id="131" name="Straight Connector 130"/>
          <p:cNvCxnSpPr/>
          <p:nvPr/>
        </p:nvCxnSpPr>
        <p:spPr>
          <a:xfrm flipV="1">
            <a:off x="1616922" y="1835424"/>
            <a:ext cx="1379" cy="268282"/>
          </a:xfrm>
          <a:prstGeom prst="line">
            <a:avLst/>
          </a:prstGeom>
          <a:noFill/>
          <a:ln w="19050" cap="flat" cmpd="sng" algn="ctr">
            <a:solidFill>
              <a:sysClr val="windowText" lastClr="000000"/>
            </a:solidFill>
            <a:prstDash val="solid"/>
            <a:miter lim="800000"/>
          </a:ln>
          <a:effectLst/>
        </p:spPr>
      </p:cxnSp>
      <p:cxnSp>
        <p:nvCxnSpPr>
          <p:cNvPr id="130" name="Straight Connector 129"/>
          <p:cNvCxnSpPr/>
          <p:nvPr/>
        </p:nvCxnSpPr>
        <p:spPr>
          <a:xfrm>
            <a:off x="6861674" y="4607751"/>
            <a:ext cx="297417" cy="1356"/>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83" name="TextBox 82"/>
          <p:cNvSpPr txBox="1"/>
          <p:nvPr/>
        </p:nvSpPr>
        <p:spPr>
          <a:xfrm>
            <a:off x="1990171" y="2454569"/>
            <a:ext cx="894581" cy="923330"/>
          </a:xfrm>
          <a:prstGeom prst="rect">
            <a:avLst/>
          </a:prstGeom>
          <a:noFill/>
        </p:spPr>
        <p:txBody>
          <a:bodyPr wrap="square" rtlCol="0">
            <a:spAutoFit/>
          </a:bodyPr>
          <a:lstStyle/>
          <a:p>
            <a:pPr marL="128588" indent="-128588">
              <a:buFont typeface="Arial" panose="020B0604020202020204" pitchFamily="34" charset="0"/>
              <a:buChar char="•"/>
            </a:pPr>
            <a:endParaRPr lang="en-US" sz="675" dirty="0">
              <a:solidFill>
                <a:prstClr val="black"/>
              </a:solidFill>
              <a:latin typeface="Calibri" panose="020F0502020204030204"/>
            </a:endParaRPr>
          </a:p>
          <a:p>
            <a:pPr marL="85725" indent="-85725">
              <a:buFont typeface="Arial" panose="020B0604020202020204" pitchFamily="34" charset="0"/>
              <a:buChar char="•"/>
            </a:pPr>
            <a:r>
              <a:rPr lang="en-US" sz="675" dirty="0">
                <a:solidFill>
                  <a:prstClr val="black"/>
                </a:solidFill>
                <a:latin typeface="Calibri" panose="020F0502020204030204"/>
              </a:rPr>
              <a:t>Cyber Security Engineering</a:t>
            </a:r>
          </a:p>
          <a:p>
            <a:pPr marL="85725" indent="-85725">
              <a:buFont typeface="Arial" panose="020B0604020202020204" pitchFamily="34" charset="0"/>
              <a:buChar char="•"/>
            </a:pPr>
            <a:r>
              <a:rPr lang="en-US" sz="675" dirty="0">
                <a:solidFill>
                  <a:prstClr val="black"/>
                </a:solidFill>
                <a:latin typeface="Calibri" panose="020F0502020204030204"/>
              </a:rPr>
              <a:t>ISSMs</a:t>
            </a:r>
          </a:p>
          <a:p>
            <a:pPr marL="85725" indent="-85725">
              <a:buFont typeface="Arial" panose="020B0604020202020204" pitchFamily="34" charset="0"/>
              <a:buChar char="•"/>
            </a:pPr>
            <a:r>
              <a:rPr lang="en-US" sz="675" dirty="0">
                <a:solidFill>
                  <a:prstClr val="black"/>
                </a:solidFill>
                <a:latin typeface="Calibri" panose="020F0502020204030204"/>
              </a:rPr>
              <a:t>Network Security</a:t>
            </a:r>
          </a:p>
          <a:p>
            <a:pPr marL="85725" indent="-85725">
              <a:buFont typeface="Arial" panose="020B0604020202020204" pitchFamily="34" charset="0"/>
              <a:buChar char="•"/>
            </a:pPr>
            <a:r>
              <a:rPr lang="en-US" sz="675" dirty="0">
                <a:solidFill>
                  <a:prstClr val="black"/>
                </a:solidFill>
                <a:latin typeface="Calibri" panose="020F0502020204030204"/>
              </a:rPr>
              <a:t>HBSS</a:t>
            </a:r>
          </a:p>
          <a:p>
            <a:pPr marL="128588" indent="-128588">
              <a:buFont typeface="Arial" panose="020B0604020202020204" pitchFamily="34" charset="0"/>
              <a:buChar char="•"/>
            </a:pPr>
            <a:endParaRPr lang="en-US" sz="675" dirty="0">
              <a:solidFill>
                <a:prstClr val="black"/>
              </a:solidFill>
              <a:latin typeface="Calibri" panose="020F0502020204030204"/>
            </a:endParaRPr>
          </a:p>
          <a:p>
            <a:pPr marL="128588" indent="-128588">
              <a:buFont typeface="Arial" panose="020B0604020202020204" pitchFamily="34" charset="0"/>
              <a:buChar char="•"/>
            </a:pPr>
            <a:endParaRPr lang="en-US" sz="675" dirty="0">
              <a:solidFill>
                <a:prstClr val="black"/>
              </a:solidFill>
              <a:latin typeface="Calibri" panose="020F0502020204030204"/>
            </a:endParaRPr>
          </a:p>
        </p:txBody>
      </p:sp>
      <p:sp>
        <p:nvSpPr>
          <p:cNvPr id="64" name="Rectangle 4"/>
          <p:cNvSpPr txBox="1">
            <a:spLocks noChangeArrowheads="1"/>
          </p:cNvSpPr>
          <p:nvPr/>
        </p:nvSpPr>
        <p:spPr bwMode="auto">
          <a:xfrm>
            <a:off x="381001" y="221912"/>
            <a:ext cx="868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85000"/>
              </a:lnSpc>
              <a:spcBef>
                <a:spcPct val="0"/>
              </a:spcBef>
              <a:spcAft>
                <a:spcPct val="0"/>
              </a:spcAft>
              <a:defRPr sz="2400" b="1">
                <a:solidFill>
                  <a:schemeClr val="tx1"/>
                </a:solidFill>
                <a:latin typeface="+mj-lt"/>
                <a:ea typeface="+mj-ea"/>
                <a:cs typeface="+mj-cs"/>
              </a:defRPr>
            </a:lvl1pPr>
            <a:lvl2pPr algn="l" rtl="0" eaLnBrk="0" fontAlgn="base" hangingPunct="0">
              <a:lnSpc>
                <a:spcPct val="85000"/>
              </a:lnSpc>
              <a:spcBef>
                <a:spcPct val="0"/>
              </a:spcBef>
              <a:spcAft>
                <a:spcPct val="0"/>
              </a:spcAft>
              <a:defRPr sz="2400" b="1">
                <a:solidFill>
                  <a:schemeClr val="bg1"/>
                </a:solidFill>
                <a:latin typeface="Arial" charset="0"/>
              </a:defRPr>
            </a:lvl2pPr>
            <a:lvl3pPr algn="l" rtl="0" eaLnBrk="0" fontAlgn="base" hangingPunct="0">
              <a:lnSpc>
                <a:spcPct val="85000"/>
              </a:lnSpc>
              <a:spcBef>
                <a:spcPct val="0"/>
              </a:spcBef>
              <a:spcAft>
                <a:spcPct val="0"/>
              </a:spcAft>
              <a:defRPr sz="2400" b="1">
                <a:solidFill>
                  <a:schemeClr val="bg1"/>
                </a:solidFill>
                <a:latin typeface="Arial" charset="0"/>
              </a:defRPr>
            </a:lvl3pPr>
            <a:lvl4pPr algn="l" rtl="0" eaLnBrk="0" fontAlgn="base" hangingPunct="0">
              <a:lnSpc>
                <a:spcPct val="85000"/>
              </a:lnSpc>
              <a:spcBef>
                <a:spcPct val="0"/>
              </a:spcBef>
              <a:spcAft>
                <a:spcPct val="0"/>
              </a:spcAft>
              <a:defRPr sz="2400" b="1">
                <a:solidFill>
                  <a:schemeClr val="bg1"/>
                </a:solidFill>
                <a:latin typeface="Arial" charset="0"/>
              </a:defRPr>
            </a:lvl4pPr>
            <a:lvl5pPr algn="l" rtl="0" eaLnBrk="0" fontAlgn="base" hangingPunct="0">
              <a:lnSpc>
                <a:spcPct val="85000"/>
              </a:lnSpc>
              <a:spcBef>
                <a:spcPct val="0"/>
              </a:spcBef>
              <a:spcAft>
                <a:spcPct val="0"/>
              </a:spcAft>
              <a:defRPr sz="2400" b="1">
                <a:solidFill>
                  <a:schemeClr val="bg1"/>
                </a:solidFill>
                <a:latin typeface="Arial" charset="0"/>
              </a:defRPr>
            </a:lvl5pPr>
            <a:lvl6pPr marL="457200" algn="l" rtl="0" eaLnBrk="1" fontAlgn="base" hangingPunct="1">
              <a:lnSpc>
                <a:spcPct val="85000"/>
              </a:lnSpc>
              <a:spcBef>
                <a:spcPct val="0"/>
              </a:spcBef>
              <a:spcAft>
                <a:spcPct val="0"/>
              </a:spcAft>
              <a:defRPr sz="2000" b="1">
                <a:solidFill>
                  <a:schemeClr val="bg1"/>
                </a:solidFill>
                <a:latin typeface="Arial" charset="0"/>
              </a:defRPr>
            </a:lvl6pPr>
            <a:lvl7pPr marL="914400" algn="l" rtl="0" eaLnBrk="1" fontAlgn="base" hangingPunct="1">
              <a:lnSpc>
                <a:spcPct val="85000"/>
              </a:lnSpc>
              <a:spcBef>
                <a:spcPct val="0"/>
              </a:spcBef>
              <a:spcAft>
                <a:spcPct val="0"/>
              </a:spcAft>
              <a:defRPr sz="2000" b="1">
                <a:solidFill>
                  <a:schemeClr val="bg1"/>
                </a:solidFill>
                <a:latin typeface="Arial" charset="0"/>
              </a:defRPr>
            </a:lvl7pPr>
            <a:lvl8pPr marL="1371600" algn="l" rtl="0" eaLnBrk="1" fontAlgn="base" hangingPunct="1">
              <a:lnSpc>
                <a:spcPct val="85000"/>
              </a:lnSpc>
              <a:spcBef>
                <a:spcPct val="0"/>
              </a:spcBef>
              <a:spcAft>
                <a:spcPct val="0"/>
              </a:spcAft>
              <a:defRPr sz="2000" b="1">
                <a:solidFill>
                  <a:schemeClr val="bg1"/>
                </a:solidFill>
                <a:latin typeface="Arial" charset="0"/>
              </a:defRPr>
            </a:lvl8pPr>
            <a:lvl9pPr marL="1828800" algn="l" rtl="0" eaLnBrk="1" fontAlgn="base" hangingPunct="1">
              <a:lnSpc>
                <a:spcPct val="85000"/>
              </a:lnSpc>
              <a:spcBef>
                <a:spcPct val="0"/>
              </a:spcBef>
              <a:spcAft>
                <a:spcPct val="0"/>
              </a:spcAft>
              <a:defRPr sz="2000" b="1">
                <a:solidFill>
                  <a:schemeClr val="bg1"/>
                </a:solidFill>
                <a:latin typeface="Arial" charset="0"/>
              </a:defRPr>
            </a:lvl9pPr>
          </a:lstStyle>
          <a:p>
            <a:pPr algn="ctr"/>
            <a:r>
              <a:rPr lang="en-US" altLang="en-US" sz="1800" kern="0" dirty="0">
                <a:latin typeface="+mn-lt"/>
              </a:rPr>
              <a:t>ITCC II Functional Organization Chart</a:t>
            </a:r>
          </a:p>
        </p:txBody>
      </p:sp>
      <p:cxnSp>
        <p:nvCxnSpPr>
          <p:cNvPr id="66" name="Straight Connector 65"/>
          <p:cNvCxnSpPr>
            <a:endCxn id="81" idx="1"/>
          </p:cNvCxnSpPr>
          <p:nvPr/>
        </p:nvCxnSpPr>
        <p:spPr>
          <a:xfrm flipV="1">
            <a:off x="4453544" y="2316034"/>
            <a:ext cx="319505" cy="376"/>
          </a:xfrm>
          <a:prstGeom prst="line">
            <a:avLst/>
          </a:prstGeom>
          <a:noFill/>
          <a:ln w="19050" cap="flat" cmpd="sng" algn="ctr">
            <a:gradFill>
              <a:gsLst>
                <a:gs pos="0">
                  <a:sysClr val="windowText" lastClr="000000"/>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prstDash val="dash"/>
            <a:miter lim="800000"/>
            <a:tailEnd type="triangle"/>
          </a:ln>
          <a:effectLst/>
        </p:spPr>
      </p:cxnSp>
      <p:cxnSp>
        <p:nvCxnSpPr>
          <p:cNvPr id="67" name="Straight Connector 66"/>
          <p:cNvCxnSpPr/>
          <p:nvPr/>
        </p:nvCxnSpPr>
        <p:spPr>
          <a:xfrm>
            <a:off x="3542423" y="1610905"/>
            <a:ext cx="0" cy="220991"/>
          </a:xfrm>
          <a:prstGeom prst="line">
            <a:avLst/>
          </a:prstGeom>
          <a:noFill/>
          <a:ln w="19050" cap="flat" cmpd="sng" algn="ctr">
            <a:solidFill>
              <a:sysClr val="windowText" lastClr="000000"/>
            </a:solidFill>
            <a:prstDash val="solid"/>
            <a:miter lim="800000"/>
          </a:ln>
          <a:effectLst/>
        </p:spPr>
      </p:cxnSp>
      <p:cxnSp>
        <p:nvCxnSpPr>
          <p:cNvPr id="69" name="Straight Connector 68"/>
          <p:cNvCxnSpPr/>
          <p:nvPr/>
        </p:nvCxnSpPr>
        <p:spPr>
          <a:xfrm>
            <a:off x="4343400" y="1480736"/>
            <a:ext cx="2679708" cy="0"/>
          </a:xfrm>
          <a:prstGeom prst="line">
            <a:avLst/>
          </a:prstGeom>
          <a:noFill/>
          <a:ln w="19050" cap="flat" cmpd="sng" algn="ctr">
            <a:solidFill>
              <a:sysClr val="windowText" lastClr="000000"/>
            </a:solidFill>
            <a:prstDash val="solid"/>
            <a:miter lim="800000"/>
          </a:ln>
          <a:effectLst/>
        </p:spPr>
      </p:cxnSp>
      <p:cxnSp>
        <p:nvCxnSpPr>
          <p:cNvPr id="70" name="Straight Connector 69"/>
          <p:cNvCxnSpPr/>
          <p:nvPr/>
        </p:nvCxnSpPr>
        <p:spPr>
          <a:xfrm>
            <a:off x="3255475" y="2517230"/>
            <a:ext cx="0" cy="759467"/>
          </a:xfrm>
          <a:prstGeom prst="line">
            <a:avLst/>
          </a:prstGeom>
          <a:noFill/>
          <a:ln w="19050" cap="flat" cmpd="sng" algn="ctr">
            <a:solidFill>
              <a:sysClr val="windowText" lastClr="000000"/>
            </a:solidFill>
            <a:prstDash val="solid"/>
            <a:miter lim="800000"/>
          </a:ln>
          <a:effectLst/>
        </p:spPr>
      </p:cxnSp>
      <p:cxnSp>
        <p:nvCxnSpPr>
          <p:cNvPr id="71" name="Straight Connector 70"/>
          <p:cNvCxnSpPr>
            <a:stCxn id="87" idx="0"/>
          </p:cNvCxnSpPr>
          <p:nvPr/>
        </p:nvCxnSpPr>
        <p:spPr>
          <a:xfrm flipV="1">
            <a:off x="3333750" y="1819637"/>
            <a:ext cx="0" cy="274524"/>
          </a:xfrm>
          <a:prstGeom prst="line">
            <a:avLst/>
          </a:prstGeom>
          <a:noFill/>
          <a:ln w="19050" cap="flat" cmpd="sng" algn="ctr">
            <a:solidFill>
              <a:sysClr val="windowText" lastClr="000000"/>
            </a:solidFill>
            <a:prstDash val="solid"/>
            <a:miter lim="800000"/>
          </a:ln>
          <a:effectLst/>
        </p:spPr>
      </p:cxnSp>
      <p:cxnSp>
        <p:nvCxnSpPr>
          <p:cNvPr id="72" name="Straight Connector 71"/>
          <p:cNvCxnSpPr/>
          <p:nvPr/>
        </p:nvCxnSpPr>
        <p:spPr>
          <a:xfrm>
            <a:off x="3255475" y="1822129"/>
            <a:ext cx="2576343" cy="13295"/>
          </a:xfrm>
          <a:prstGeom prst="line">
            <a:avLst/>
          </a:prstGeom>
          <a:noFill/>
          <a:ln w="19050" cap="flat" cmpd="sng" algn="ctr">
            <a:solidFill>
              <a:sysClr val="windowText" lastClr="000000"/>
            </a:solidFill>
            <a:prstDash val="solid"/>
            <a:miter lim="800000"/>
          </a:ln>
          <a:effectLst/>
        </p:spPr>
      </p:cxnSp>
      <p:sp>
        <p:nvSpPr>
          <p:cNvPr id="73" name="Rectangle 72"/>
          <p:cNvSpPr/>
          <p:nvPr/>
        </p:nvSpPr>
        <p:spPr>
          <a:xfrm>
            <a:off x="2800350" y="1028700"/>
            <a:ext cx="1543050" cy="650205"/>
          </a:xfrm>
          <a:prstGeom prst="rect">
            <a:avLst/>
          </a:prstGeom>
          <a:solidFill>
            <a:srgbClr val="BDD7EE"/>
          </a:solidFill>
          <a:ln w="12700" cap="flat" cmpd="sng" algn="ctr">
            <a:solidFill>
              <a:srgbClr val="5B9BD5">
                <a:shade val="50000"/>
              </a:srgbClr>
            </a:solidFill>
            <a:prstDash val="solid"/>
            <a:miter lim="800000"/>
          </a:ln>
          <a:effectLst/>
        </p:spPr>
        <p:txBody>
          <a:bodyPr rtlCol="0" anchor="ctr"/>
          <a:lstStyle/>
          <a:p>
            <a:pPr algn="ctr">
              <a:defRPr/>
            </a:pPr>
            <a:r>
              <a:rPr lang="en-US" sz="788" b="1" kern="0" dirty="0">
                <a:latin typeface="Calibri" panose="020F0502020204030204"/>
              </a:rPr>
              <a:t>Program Manager</a:t>
            </a:r>
          </a:p>
          <a:p>
            <a:pPr algn="ctr">
              <a:defRPr/>
            </a:pPr>
            <a:endParaRPr lang="en-US" sz="450" kern="0" dirty="0">
              <a:latin typeface="Calibri" panose="020F0502020204030204"/>
            </a:endParaRPr>
          </a:p>
          <a:p>
            <a:pPr algn="ctr">
              <a:defRPr/>
            </a:pPr>
            <a:r>
              <a:rPr lang="en-US" sz="750" b="1" kern="0" dirty="0">
                <a:latin typeface="Calibri" panose="020F0502020204030204"/>
              </a:rPr>
              <a:t>Deputy Program Manager</a:t>
            </a:r>
          </a:p>
          <a:p>
            <a:pPr algn="ctr">
              <a:defRPr/>
            </a:pPr>
            <a:endParaRPr lang="en-US" sz="750" kern="0" dirty="0">
              <a:latin typeface="Calibri" panose="020F0502020204030204"/>
            </a:endParaRPr>
          </a:p>
        </p:txBody>
      </p:sp>
      <p:sp>
        <p:nvSpPr>
          <p:cNvPr id="75" name="Rectangle 74"/>
          <p:cNvSpPr/>
          <p:nvPr/>
        </p:nvSpPr>
        <p:spPr>
          <a:xfrm>
            <a:off x="6547330" y="1103717"/>
            <a:ext cx="136910" cy="103912"/>
          </a:xfrm>
          <a:prstGeom prst="rect">
            <a:avLst/>
          </a:prstGeom>
          <a:solidFill>
            <a:srgbClr val="BDD7EE"/>
          </a:solidFill>
          <a:ln w="12700" cap="flat" cmpd="sng" algn="ctr">
            <a:solidFill>
              <a:srgbClr val="5B9BD5">
                <a:shade val="50000"/>
              </a:srgbClr>
            </a:solid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76" name="Rectangle 75"/>
          <p:cNvSpPr/>
          <p:nvPr/>
        </p:nvSpPr>
        <p:spPr>
          <a:xfrm>
            <a:off x="6547330" y="939626"/>
            <a:ext cx="136910" cy="103912"/>
          </a:xfrm>
          <a:prstGeom prst="rect">
            <a:avLst/>
          </a:prstGeom>
          <a:solidFill>
            <a:srgbClr val="C5E0B4"/>
          </a:solidFill>
          <a:ln w="12700" cap="flat" cmpd="sng" algn="ctr">
            <a:solidFill>
              <a:srgbClr val="5B9BD5">
                <a:shade val="50000"/>
              </a:srgbClr>
            </a:solid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sp>
        <p:nvSpPr>
          <p:cNvPr id="77" name="TextBox 76"/>
          <p:cNvSpPr txBox="1"/>
          <p:nvPr/>
        </p:nvSpPr>
        <p:spPr>
          <a:xfrm>
            <a:off x="6650881" y="743140"/>
            <a:ext cx="1178669" cy="657872"/>
          </a:xfrm>
          <a:prstGeom prst="rect">
            <a:avLst/>
          </a:prstGeom>
          <a:noFill/>
        </p:spPr>
        <p:txBody>
          <a:bodyPr wrap="square" rtlCol="0" anchor="ctr">
            <a:spAutoFit/>
          </a:bodyPr>
          <a:lstStyle/>
          <a:p>
            <a:endParaRPr lang="en-US" sz="675" b="1" dirty="0">
              <a:solidFill>
                <a:prstClr val="black"/>
              </a:solidFill>
              <a:latin typeface="Calibri" panose="020F0502020204030204"/>
            </a:endParaRPr>
          </a:p>
          <a:p>
            <a:r>
              <a:rPr lang="en-US" sz="675" b="1" dirty="0">
                <a:solidFill>
                  <a:prstClr val="black"/>
                </a:solidFill>
                <a:latin typeface="Calibri" panose="020F0502020204030204"/>
              </a:rPr>
              <a:t>Service Delivery Team</a:t>
            </a:r>
          </a:p>
          <a:p>
            <a:endParaRPr lang="en-US" sz="300" b="1" dirty="0">
              <a:solidFill>
                <a:prstClr val="black"/>
              </a:solidFill>
              <a:latin typeface="Calibri" panose="020F0502020204030204"/>
            </a:endParaRPr>
          </a:p>
          <a:p>
            <a:r>
              <a:rPr lang="en-US" sz="675" b="1" dirty="0">
                <a:solidFill>
                  <a:prstClr val="black"/>
                </a:solidFill>
                <a:latin typeface="Calibri" panose="020F0502020204030204"/>
              </a:rPr>
              <a:t>Program Management Team</a:t>
            </a:r>
          </a:p>
          <a:p>
            <a:endParaRPr lang="en-US" sz="675" b="1" dirty="0">
              <a:solidFill>
                <a:prstClr val="black"/>
              </a:solidFill>
              <a:latin typeface="Calibri" panose="020F0502020204030204"/>
            </a:endParaRPr>
          </a:p>
        </p:txBody>
      </p:sp>
      <p:sp>
        <p:nvSpPr>
          <p:cNvPr id="78" name="Rectangle 77"/>
          <p:cNvSpPr/>
          <p:nvPr/>
        </p:nvSpPr>
        <p:spPr>
          <a:xfrm>
            <a:off x="6446127" y="876616"/>
            <a:ext cx="1436107" cy="380684"/>
          </a:xfrm>
          <a:prstGeom prst="rect">
            <a:avLst/>
          </a:prstGeom>
          <a:noFill/>
          <a:ln w="19050" cap="flat" cmpd="sng" algn="ctr">
            <a:solidFill>
              <a:sysClr val="windowText" lastClr="000000"/>
            </a:solid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cxnSp>
        <p:nvCxnSpPr>
          <p:cNvPr id="79" name="Straight Connector 78"/>
          <p:cNvCxnSpPr/>
          <p:nvPr/>
        </p:nvCxnSpPr>
        <p:spPr>
          <a:xfrm>
            <a:off x="5259253" y="1828092"/>
            <a:ext cx="0" cy="266069"/>
          </a:xfrm>
          <a:prstGeom prst="line">
            <a:avLst/>
          </a:prstGeom>
          <a:noFill/>
          <a:ln w="19050" cap="flat" cmpd="sng" algn="ctr">
            <a:solidFill>
              <a:sysClr val="windowText" lastClr="000000"/>
            </a:solidFill>
            <a:prstDash val="solid"/>
            <a:miter lim="800000"/>
          </a:ln>
          <a:effectLst/>
        </p:spPr>
      </p:cxnSp>
      <p:sp>
        <p:nvSpPr>
          <p:cNvPr id="80" name="Rectangle 79"/>
          <p:cNvSpPr/>
          <p:nvPr/>
        </p:nvSpPr>
        <p:spPr>
          <a:xfrm>
            <a:off x="2066208" y="2094160"/>
            <a:ext cx="647700" cy="444500"/>
          </a:xfrm>
          <a:prstGeom prst="rect">
            <a:avLst/>
          </a:prstGeom>
          <a:solidFill>
            <a:srgbClr val="70AD47">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675" b="1" kern="0" spc="-15" dirty="0">
                <a:latin typeface="Calibri" panose="020F0502020204030204"/>
              </a:rPr>
              <a:t>Cyber</a:t>
            </a:r>
          </a:p>
        </p:txBody>
      </p:sp>
      <p:sp>
        <p:nvSpPr>
          <p:cNvPr id="82" name="TextBox 81"/>
          <p:cNvSpPr txBox="1"/>
          <p:nvPr/>
        </p:nvSpPr>
        <p:spPr>
          <a:xfrm>
            <a:off x="4666252" y="2498777"/>
            <a:ext cx="1123064" cy="819455"/>
          </a:xfrm>
          <a:prstGeom prst="rect">
            <a:avLst/>
          </a:prstGeom>
          <a:noFill/>
        </p:spPr>
        <p:txBody>
          <a:bodyPr wrap="none" rtlCol="0">
            <a:spAutoFit/>
          </a:bodyPr>
          <a:lstStyle/>
          <a:p>
            <a:pPr marL="85725" indent="-85725">
              <a:buFont typeface="Arial" panose="020B0604020202020204" pitchFamily="34" charset="0"/>
              <a:buChar char="•"/>
            </a:pPr>
            <a:r>
              <a:rPr lang="en-US" sz="675" dirty="0">
                <a:solidFill>
                  <a:prstClr val="black"/>
                </a:solidFill>
                <a:latin typeface="Calibri" panose="020F0502020204030204"/>
              </a:rPr>
              <a:t>Engineering </a:t>
            </a:r>
          </a:p>
          <a:p>
            <a:pPr marL="85725" indent="-85725">
              <a:buFont typeface="Arial" panose="020B0604020202020204" pitchFamily="34" charset="0"/>
              <a:buChar char="•"/>
            </a:pPr>
            <a:r>
              <a:rPr lang="en-US" sz="675" dirty="0">
                <a:solidFill>
                  <a:prstClr val="black"/>
                </a:solidFill>
                <a:latin typeface="Calibri" panose="020F0502020204030204"/>
              </a:rPr>
              <a:t>Testing </a:t>
            </a:r>
          </a:p>
          <a:p>
            <a:pPr marL="85725" indent="-85725">
              <a:buFont typeface="Arial" panose="020B0604020202020204" pitchFamily="34" charset="0"/>
              <a:buChar char="•"/>
            </a:pPr>
            <a:r>
              <a:rPr lang="en-US" sz="675" dirty="0">
                <a:solidFill>
                  <a:prstClr val="black"/>
                </a:solidFill>
                <a:latin typeface="Calibri" panose="020F0502020204030204"/>
              </a:rPr>
              <a:t>Change Management</a:t>
            </a:r>
          </a:p>
          <a:p>
            <a:pPr marL="175022" lvl="1" indent="-86916">
              <a:buFont typeface="Calibri" panose="020F0502020204030204" pitchFamily="34" charset="0"/>
              <a:buChar char="−"/>
            </a:pPr>
            <a:r>
              <a:rPr lang="en-US" sz="675" dirty="0">
                <a:solidFill>
                  <a:prstClr val="black"/>
                </a:solidFill>
                <a:latin typeface="Calibri" panose="020F0502020204030204"/>
              </a:rPr>
              <a:t>Service Catalog</a:t>
            </a:r>
          </a:p>
          <a:p>
            <a:pPr marL="175022" lvl="1" indent="-86916">
              <a:buFont typeface="Calibri" panose="020F0502020204030204" pitchFamily="34" charset="0"/>
              <a:buChar char="−"/>
            </a:pPr>
            <a:r>
              <a:rPr lang="en-US" sz="675" dirty="0">
                <a:solidFill>
                  <a:prstClr val="black"/>
                </a:solidFill>
                <a:latin typeface="Calibri" panose="020F0502020204030204"/>
              </a:rPr>
              <a:t>Release Management</a:t>
            </a:r>
          </a:p>
          <a:p>
            <a:pPr marL="175022" lvl="1" indent="-86916">
              <a:buFont typeface="Calibri" panose="020F0502020204030204" pitchFamily="34" charset="0"/>
              <a:buChar char="−"/>
            </a:pPr>
            <a:r>
              <a:rPr lang="en-US" sz="675" dirty="0">
                <a:solidFill>
                  <a:prstClr val="black"/>
                </a:solidFill>
                <a:latin typeface="Calibri" panose="020F0502020204030204"/>
              </a:rPr>
              <a:t>Documentation/CAD</a:t>
            </a:r>
          </a:p>
          <a:p>
            <a:pPr marL="84535" indent="-84535">
              <a:buFont typeface="Arial" panose="020B0604020202020204" pitchFamily="34" charset="0"/>
              <a:buChar char="•"/>
            </a:pPr>
            <a:r>
              <a:rPr lang="en-US" sz="675" dirty="0">
                <a:solidFill>
                  <a:prstClr val="black"/>
                </a:solidFill>
                <a:latin typeface="Calibri" panose="020F0502020204030204"/>
              </a:rPr>
              <a:t>Dedicated Support</a:t>
            </a:r>
          </a:p>
        </p:txBody>
      </p:sp>
      <p:cxnSp>
        <p:nvCxnSpPr>
          <p:cNvPr id="84" name="Straight Connector 83"/>
          <p:cNvCxnSpPr/>
          <p:nvPr/>
        </p:nvCxnSpPr>
        <p:spPr>
          <a:xfrm>
            <a:off x="5831818" y="1835424"/>
            <a:ext cx="0" cy="287339"/>
          </a:xfrm>
          <a:prstGeom prst="line">
            <a:avLst/>
          </a:prstGeom>
          <a:noFill/>
          <a:ln w="19050" cap="flat" cmpd="sng" algn="ctr">
            <a:solidFill>
              <a:sysClr val="windowText" lastClr="000000"/>
            </a:solidFill>
            <a:prstDash val="solid"/>
            <a:miter lim="800000"/>
          </a:ln>
          <a:effectLst/>
        </p:spPr>
      </p:cxnSp>
      <p:sp>
        <p:nvSpPr>
          <p:cNvPr id="86" name="Rectangle 85"/>
          <p:cNvSpPr/>
          <p:nvPr/>
        </p:nvSpPr>
        <p:spPr>
          <a:xfrm>
            <a:off x="2145397" y="3550930"/>
            <a:ext cx="688023" cy="444500"/>
          </a:xfrm>
          <a:prstGeom prst="rect">
            <a:avLst/>
          </a:prstGeom>
          <a:solidFill>
            <a:srgbClr val="70AD47">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675" b="1" kern="0" dirty="0">
                <a:solidFill>
                  <a:prstClr val="black"/>
                </a:solidFill>
                <a:latin typeface="Calibri" panose="020F0502020204030204"/>
              </a:rPr>
              <a:t>Infrastructure Services</a:t>
            </a:r>
          </a:p>
          <a:p>
            <a:pPr algn="ctr">
              <a:defRPr/>
            </a:pPr>
            <a:r>
              <a:rPr lang="en-US" sz="675" b="1" kern="0" dirty="0">
                <a:solidFill>
                  <a:prstClr val="black"/>
                </a:solidFill>
                <a:latin typeface="Calibri" panose="020F0502020204030204"/>
              </a:rPr>
              <a:t>Manager</a:t>
            </a:r>
          </a:p>
          <a:p>
            <a:pPr algn="ctr">
              <a:defRPr/>
            </a:pPr>
            <a:r>
              <a:rPr lang="en-US" sz="675" kern="0" dirty="0">
                <a:solidFill>
                  <a:prstClr val="black"/>
                </a:solidFill>
                <a:latin typeface="Calibri" panose="020F0502020204030204"/>
              </a:rPr>
              <a:t>Gary Kruger</a:t>
            </a:r>
          </a:p>
        </p:txBody>
      </p:sp>
      <p:sp>
        <p:nvSpPr>
          <p:cNvPr id="87" name="Rectangle 86"/>
          <p:cNvSpPr/>
          <p:nvPr/>
        </p:nvSpPr>
        <p:spPr>
          <a:xfrm>
            <a:off x="3009900" y="2094161"/>
            <a:ext cx="647700" cy="444500"/>
          </a:xfrm>
          <a:prstGeom prst="rect">
            <a:avLst/>
          </a:prstGeom>
          <a:solidFill>
            <a:srgbClr val="70AD47">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675" b="1" kern="0" dirty="0">
                <a:solidFill>
                  <a:prstClr val="black"/>
                </a:solidFill>
                <a:latin typeface="Calibri" panose="020F0502020204030204"/>
              </a:rPr>
              <a:t>Operations </a:t>
            </a:r>
          </a:p>
          <a:p>
            <a:pPr algn="ctr">
              <a:defRPr/>
            </a:pPr>
            <a:r>
              <a:rPr lang="en-US" sz="675" kern="0" dirty="0">
                <a:solidFill>
                  <a:prstClr val="black"/>
                </a:solidFill>
                <a:latin typeface="Calibri" panose="020F0502020204030204"/>
              </a:rPr>
              <a:t>TBD</a:t>
            </a:r>
          </a:p>
        </p:txBody>
      </p:sp>
      <p:sp>
        <p:nvSpPr>
          <p:cNvPr id="88" name="TextBox 87"/>
          <p:cNvSpPr txBox="1"/>
          <p:nvPr/>
        </p:nvSpPr>
        <p:spPr>
          <a:xfrm>
            <a:off x="2185720" y="3985744"/>
            <a:ext cx="742511" cy="507831"/>
          </a:xfrm>
          <a:prstGeom prst="rect">
            <a:avLst/>
          </a:prstGeom>
          <a:noFill/>
        </p:spPr>
        <p:txBody>
          <a:bodyPr wrap="none" rtlCol="0">
            <a:spAutoFit/>
          </a:bodyPr>
          <a:lstStyle/>
          <a:p>
            <a:pPr marL="85725" indent="-85725">
              <a:buFont typeface="Arial" panose="020B0604020202020204" pitchFamily="34" charset="0"/>
              <a:buChar char="•"/>
            </a:pPr>
            <a:r>
              <a:rPr lang="en-US" sz="675" dirty="0">
                <a:solidFill>
                  <a:prstClr val="black"/>
                </a:solidFill>
                <a:latin typeface="Calibri" panose="020F0502020204030204"/>
              </a:rPr>
              <a:t>Networks </a:t>
            </a:r>
          </a:p>
          <a:p>
            <a:pPr marL="85725" indent="-85725">
              <a:buFont typeface="Arial" panose="020B0604020202020204" pitchFamily="34" charset="0"/>
              <a:buChar char="•"/>
            </a:pPr>
            <a:r>
              <a:rPr lang="en-US" sz="675" dirty="0">
                <a:solidFill>
                  <a:prstClr val="black"/>
                </a:solidFill>
                <a:latin typeface="Calibri" panose="020F0502020204030204"/>
              </a:rPr>
              <a:t>Servers</a:t>
            </a:r>
          </a:p>
          <a:p>
            <a:pPr marL="85725" indent="-85725">
              <a:buFont typeface="Arial" panose="020B0604020202020204" pitchFamily="34" charset="0"/>
              <a:buChar char="•"/>
            </a:pPr>
            <a:r>
              <a:rPr lang="en-US" sz="675" dirty="0">
                <a:solidFill>
                  <a:prstClr val="black"/>
                </a:solidFill>
                <a:latin typeface="Calibri" panose="020F0502020204030204"/>
              </a:rPr>
              <a:t>Storage/BUR </a:t>
            </a:r>
          </a:p>
          <a:p>
            <a:pPr marL="85725" indent="-85725">
              <a:buFont typeface="Arial" panose="020B0604020202020204" pitchFamily="34" charset="0"/>
              <a:buChar char="•"/>
            </a:pPr>
            <a:r>
              <a:rPr lang="en-US" sz="675" dirty="0">
                <a:solidFill>
                  <a:prstClr val="black"/>
                </a:solidFill>
                <a:latin typeface="Calibri" panose="020F0502020204030204"/>
              </a:rPr>
              <a:t>Tools Admin</a:t>
            </a:r>
          </a:p>
        </p:txBody>
      </p:sp>
      <p:sp>
        <p:nvSpPr>
          <p:cNvPr id="89" name="TextBox 88"/>
          <p:cNvSpPr txBox="1"/>
          <p:nvPr/>
        </p:nvSpPr>
        <p:spPr>
          <a:xfrm>
            <a:off x="2947295" y="3985743"/>
            <a:ext cx="1229824" cy="611706"/>
          </a:xfrm>
          <a:prstGeom prst="rect">
            <a:avLst/>
          </a:prstGeom>
          <a:noFill/>
        </p:spPr>
        <p:txBody>
          <a:bodyPr wrap="none" rtlCol="0">
            <a:spAutoFit/>
          </a:bodyPr>
          <a:lstStyle/>
          <a:p>
            <a:pPr marL="85725" indent="-85725">
              <a:buFont typeface="Arial" panose="020B0604020202020204" pitchFamily="34" charset="0"/>
              <a:buChar char="•"/>
            </a:pPr>
            <a:r>
              <a:rPr lang="en-US" sz="675" dirty="0">
                <a:solidFill>
                  <a:prstClr val="black"/>
                </a:solidFill>
                <a:latin typeface="Calibri" panose="020F0502020204030204"/>
              </a:rPr>
              <a:t>Service Desk </a:t>
            </a:r>
          </a:p>
          <a:p>
            <a:pPr marL="85725" indent="-85725">
              <a:buFont typeface="Arial" panose="020B0604020202020204" pitchFamily="34" charset="0"/>
              <a:buChar char="•"/>
            </a:pPr>
            <a:r>
              <a:rPr lang="en-US" sz="675" dirty="0">
                <a:solidFill>
                  <a:prstClr val="black"/>
                </a:solidFill>
                <a:latin typeface="Calibri" panose="020F0502020204030204"/>
              </a:rPr>
              <a:t>Field Services</a:t>
            </a:r>
          </a:p>
          <a:p>
            <a:pPr marL="85725" indent="-85725">
              <a:buFont typeface="Arial" panose="020B0604020202020204" pitchFamily="34" charset="0"/>
              <a:buChar char="•"/>
            </a:pPr>
            <a:r>
              <a:rPr lang="en-US" sz="675" dirty="0">
                <a:solidFill>
                  <a:prstClr val="black"/>
                </a:solidFill>
                <a:latin typeface="Calibri" panose="020F0502020204030204"/>
              </a:rPr>
              <a:t>Windows Desktop Services </a:t>
            </a:r>
          </a:p>
          <a:p>
            <a:pPr marL="85725" indent="-85725">
              <a:buFont typeface="Arial" panose="020B0604020202020204" pitchFamily="34" charset="0"/>
              <a:buChar char="•"/>
            </a:pPr>
            <a:r>
              <a:rPr lang="en-US" sz="675" dirty="0">
                <a:solidFill>
                  <a:prstClr val="black"/>
                </a:solidFill>
                <a:latin typeface="Calibri" panose="020F0502020204030204"/>
              </a:rPr>
              <a:t>Warehouse/Logistics</a:t>
            </a:r>
          </a:p>
          <a:p>
            <a:pPr marL="85725" indent="-85725">
              <a:buFont typeface="Arial" panose="020B0604020202020204" pitchFamily="34" charset="0"/>
              <a:buChar char="•"/>
            </a:pPr>
            <a:r>
              <a:rPr lang="en-US" sz="675" dirty="0">
                <a:solidFill>
                  <a:prstClr val="black"/>
                </a:solidFill>
                <a:latin typeface="Calibri" panose="020F0502020204030204"/>
              </a:rPr>
              <a:t>Deployment</a:t>
            </a:r>
          </a:p>
        </p:txBody>
      </p:sp>
      <p:cxnSp>
        <p:nvCxnSpPr>
          <p:cNvPr id="90" name="Straight Connector 89"/>
          <p:cNvCxnSpPr>
            <a:endCxn id="86" idx="0"/>
          </p:cNvCxnSpPr>
          <p:nvPr/>
        </p:nvCxnSpPr>
        <p:spPr>
          <a:xfrm>
            <a:off x="2509570" y="3270725"/>
            <a:ext cx="0" cy="280205"/>
          </a:xfrm>
          <a:prstGeom prst="line">
            <a:avLst/>
          </a:prstGeom>
          <a:noFill/>
          <a:ln w="19050" cap="flat" cmpd="sng" algn="ctr">
            <a:solidFill>
              <a:sysClr val="windowText" lastClr="000000"/>
            </a:solidFill>
            <a:prstDash val="solid"/>
            <a:miter lim="800000"/>
          </a:ln>
          <a:effectLst/>
        </p:spPr>
      </p:cxnSp>
      <p:cxnSp>
        <p:nvCxnSpPr>
          <p:cNvPr id="92" name="Straight Connector 91"/>
          <p:cNvCxnSpPr/>
          <p:nvPr/>
        </p:nvCxnSpPr>
        <p:spPr>
          <a:xfrm>
            <a:off x="3385238" y="3284861"/>
            <a:ext cx="0" cy="266069"/>
          </a:xfrm>
          <a:prstGeom prst="line">
            <a:avLst/>
          </a:prstGeom>
          <a:noFill/>
          <a:ln w="19050" cap="flat" cmpd="sng" algn="ctr">
            <a:solidFill>
              <a:sysClr val="windowText" lastClr="000000"/>
            </a:solidFill>
            <a:prstDash val="solid"/>
            <a:miter lim="800000"/>
          </a:ln>
          <a:effectLst/>
        </p:spPr>
      </p:cxnSp>
      <p:cxnSp>
        <p:nvCxnSpPr>
          <p:cNvPr id="93" name="Straight Connector 92"/>
          <p:cNvCxnSpPr/>
          <p:nvPr/>
        </p:nvCxnSpPr>
        <p:spPr>
          <a:xfrm>
            <a:off x="4224675" y="1828092"/>
            <a:ext cx="0" cy="287672"/>
          </a:xfrm>
          <a:prstGeom prst="line">
            <a:avLst/>
          </a:prstGeom>
          <a:noFill/>
          <a:ln w="19050" cap="flat" cmpd="sng" algn="ctr">
            <a:solidFill>
              <a:sysClr val="windowText" lastClr="000000"/>
            </a:solidFill>
            <a:prstDash val="solid"/>
            <a:miter lim="800000"/>
          </a:ln>
          <a:effectLst/>
        </p:spPr>
      </p:cxnSp>
      <p:sp>
        <p:nvSpPr>
          <p:cNvPr id="94" name="Rectangle 93"/>
          <p:cNvSpPr/>
          <p:nvPr/>
        </p:nvSpPr>
        <p:spPr>
          <a:xfrm>
            <a:off x="3897535" y="2033612"/>
            <a:ext cx="647700" cy="505049"/>
          </a:xfrm>
          <a:prstGeom prst="rect">
            <a:avLst/>
          </a:prstGeom>
          <a:solidFill>
            <a:srgbClr val="70AD47">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675" b="1" kern="0" dirty="0">
                <a:solidFill>
                  <a:prstClr val="black"/>
                </a:solidFill>
                <a:latin typeface="Calibri" panose="020F0502020204030204"/>
              </a:rPr>
              <a:t>Database &amp;  Application Eng and O&amp;M</a:t>
            </a:r>
          </a:p>
          <a:p>
            <a:pPr algn="ctr">
              <a:defRPr/>
            </a:pPr>
            <a:r>
              <a:rPr lang="en-US" sz="675" kern="0" dirty="0">
                <a:latin typeface="Calibri" panose="020F0502020204030204"/>
              </a:rPr>
              <a:t>TBD</a:t>
            </a:r>
          </a:p>
        </p:txBody>
      </p:sp>
      <p:sp>
        <p:nvSpPr>
          <p:cNvPr id="95" name="TextBox 94"/>
          <p:cNvSpPr txBox="1"/>
          <p:nvPr/>
        </p:nvSpPr>
        <p:spPr>
          <a:xfrm>
            <a:off x="3760551" y="2514600"/>
            <a:ext cx="912429" cy="715581"/>
          </a:xfrm>
          <a:prstGeom prst="rect">
            <a:avLst/>
          </a:prstGeom>
          <a:noFill/>
        </p:spPr>
        <p:txBody>
          <a:bodyPr wrap="none" rtlCol="0">
            <a:spAutoFit/>
          </a:bodyPr>
          <a:lstStyle/>
          <a:p>
            <a:pPr marL="85725" indent="-85725">
              <a:buFont typeface="Arial" panose="020B0604020202020204" pitchFamily="34" charset="0"/>
              <a:buChar char="•"/>
            </a:pPr>
            <a:r>
              <a:rPr lang="en-US" sz="675" dirty="0">
                <a:solidFill>
                  <a:prstClr val="black"/>
                </a:solidFill>
                <a:latin typeface="Calibri" panose="020F0502020204030204"/>
              </a:rPr>
              <a:t>Database Eng</a:t>
            </a:r>
          </a:p>
          <a:p>
            <a:pPr marL="85725" indent="-85725">
              <a:buFont typeface="Arial" panose="020B0604020202020204" pitchFamily="34" charset="0"/>
              <a:buChar char="•"/>
            </a:pPr>
            <a:r>
              <a:rPr lang="en-US" sz="675" dirty="0">
                <a:solidFill>
                  <a:prstClr val="black"/>
                </a:solidFill>
                <a:latin typeface="Calibri" panose="020F0502020204030204"/>
              </a:rPr>
              <a:t>Database Admin</a:t>
            </a:r>
          </a:p>
          <a:p>
            <a:pPr marL="85725" indent="-85725">
              <a:buFont typeface="Arial" panose="020B0604020202020204" pitchFamily="34" charset="0"/>
              <a:buChar char="•"/>
            </a:pPr>
            <a:r>
              <a:rPr lang="en-US" sz="675" dirty="0">
                <a:solidFill>
                  <a:prstClr val="black"/>
                </a:solidFill>
                <a:latin typeface="Calibri" panose="020F0502020204030204"/>
              </a:rPr>
              <a:t>Application Eng</a:t>
            </a:r>
          </a:p>
          <a:p>
            <a:pPr marL="85725" indent="-85725">
              <a:buFont typeface="Arial" panose="020B0604020202020204" pitchFamily="34" charset="0"/>
              <a:buChar char="•"/>
            </a:pPr>
            <a:r>
              <a:rPr lang="en-US" sz="675" dirty="0">
                <a:solidFill>
                  <a:prstClr val="black"/>
                </a:solidFill>
                <a:latin typeface="Calibri" panose="020F0502020204030204"/>
              </a:rPr>
              <a:t>Application Admin</a:t>
            </a:r>
          </a:p>
          <a:p>
            <a:pPr marL="85725" indent="-85725">
              <a:buFont typeface="Arial" panose="020B0604020202020204" pitchFamily="34" charset="0"/>
              <a:buChar char="•"/>
            </a:pPr>
            <a:r>
              <a:rPr lang="en-US" sz="675" dirty="0">
                <a:solidFill>
                  <a:prstClr val="black"/>
                </a:solidFill>
                <a:latin typeface="Calibri" panose="020F0502020204030204"/>
              </a:rPr>
              <a:t>EMMA</a:t>
            </a:r>
          </a:p>
          <a:p>
            <a:pPr marL="85725" indent="-85725">
              <a:buFont typeface="Arial" panose="020B0604020202020204" pitchFamily="34" charset="0"/>
              <a:buChar char="•"/>
            </a:pPr>
            <a:r>
              <a:rPr lang="en-US" sz="675" dirty="0">
                <a:solidFill>
                  <a:prstClr val="black"/>
                </a:solidFill>
                <a:latin typeface="Calibri" panose="020F0502020204030204"/>
              </a:rPr>
              <a:t>ERwin</a:t>
            </a:r>
          </a:p>
        </p:txBody>
      </p:sp>
      <p:sp>
        <p:nvSpPr>
          <p:cNvPr id="96" name="Rectangle 95"/>
          <p:cNvSpPr/>
          <p:nvPr/>
        </p:nvSpPr>
        <p:spPr>
          <a:xfrm>
            <a:off x="5526580" y="2094160"/>
            <a:ext cx="667534" cy="617628"/>
          </a:xfrm>
          <a:prstGeom prst="rect">
            <a:avLst/>
          </a:prstGeom>
          <a:solidFill>
            <a:srgbClr val="70AD47">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675" b="1" kern="0" spc="-15" dirty="0">
                <a:solidFill>
                  <a:prstClr val="black"/>
                </a:solidFill>
                <a:latin typeface="Calibri" panose="020F0502020204030204"/>
              </a:rPr>
              <a:t>Special Projects</a:t>
            </a:r>
          </a:p>
        </p:txBody>
      </p:sp>
      <p:sp>
        <p:nvSpPr>
          <p:cNvPr id="99" name="Rectangle 98"/>
          <p:cNvSpPr/>
          <p:nvPr/>
        </p:nvSpPr>
        <p:spPr>
          <a:xfrm>
            <a:off x="6213974" y="4374235"/>
            <a:ext cx="647700" cy="444500"/>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675" b="1" kern="0" dirty="0">
                <a:solidFill>
                  <a:prstClr val="black"/>
                </a:solidFill>
                <a:latin typeface="Calibri" panose="020F0502020204030204"/>
              </a:rPr>
              <a:t>Invoicing3</a:t>
            </a:r>
          </a:p>
        </p:txBody>
      </p:sp>
      <p:sp>
        <p:nvSpPr>
          <p:cNvPr id="103" name="Rectangle 102"/>
          <p:cNvSpPr/>
          <p:nvPr/>
        </p:nvSpPr>
        <p:spPr>
          <a:xfrm>
            <a:off x="7145549" y="4374235"/>
            <a:ext cx="647700" cy="444500"/>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675" b="1" kern="0" dirty="0">
                <a:solidFill>
                  <a:prstClr val="black"/>
                </a:solidFill>
                <a:latin typeface="Calibri" panose="020F0502020204030204"/>
              </a:rPr>
              <a:t>Industrial Security</a:t>
            </a:r>
          </a:p>
        </p:txBody>
      </p:sp>
      <p:cxnSp>
        <p:nvCxnSpPr>
          <p:cNvPr id="105" name="Straight Connector 104"/>
          <p:cNvCxnSpPr/>
          <p:nvPr/>
        </p:nvCxnSpPr>
        <p:spPr>
          <a:xfrm flipV="1">
            <a:off x="6930920" y="2333409"/>
            <a:ext cx="228171"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6" name="Straight Connector 105"/>
          <p:cNvCxnSpPr/>
          <p:nvPr/>
        </p:nvCxnSpPr>
        <p:spPr>
          <a:xfrm flipV="1">
            <a:off x="6719992" y="2956346"/>
            <a:ext cx="439100" cy="155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0" name="Straight Connector 109"/>
          <p:cNvCxnSpPr/>
          <p:nvPr/>
        </p:nvCxnSpPr>
        <p:spPr>
          <a:xfrm>
            <a:off x="4277239" y="3277018"/>
            <a:ext cx="0" cy="293471"/>
          </a:xfrm>
          <a:prstGeom prst="line">
            <a:avLst/>
          </a:prstGeom>
          <a:noFill/>
          <a:ln w="19050" cap="flat" cmpd="sng" algn="ctr">
            <a:solidFill>
              <a:sysClr val="windowText" lastClr="000000"/>
            </a:solidFill>
            <a:prstDash val="solid"/>
            <a:miter lim="800000"/>
          </a:ln>
          <a:effectLst/>
        </p:spPr>
      </p:cxnSp>
      <p:sp>
        <p:nvSpPr>
          <p:cNvPr id="127" name="Rectangle 126"/>
          <p:cNvSpPr/>
          <p:nvPr/>
        </p:nvSpPr>
        <p:spPr>
          <a:xfrm>
            <a:off x="4812723" y="3541243"/>
            <a:ext cx="793795" cy="444500"/>
          </a:xfrm>
          <a:prstGeom prst="rect">
            <a:avLst/>
          </a:prstGeom>
          <a:solidFill>
            <a:srgbClr val="70AD47">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675" b="1" kern="0" dirty="0">
                <a:solidFill>
                  <a:prstClr val="black"/>
                </a:solidFill>
                <a:latin typeface="Calibri" panose="020F0502020204030204"/>
              </a:rPr>
              <a:t>Specialized Support</a:t>
            </a:r>
          </a:p>
          <a:p>
            <a:pPr algn="ctr">
              <a:defRPr/>
            </a:pPr>
            <a:r>
              <a:rPr lang="en-US" sz="675" kern="0" dirty="0">
                <a:solidFill>
                  <a:prstClr val="black"/>
                </a:solidFill>
                <a:latin typeface="Calibri" panose="020F0502020204030204"/>
              </a:rPr>
              <a:t>TBD</a:t>
            </a:r>
          </a:p>
          <a:p>
            <a:pPr algn="ctr">
              <a:defRPr/>
            </a:pPr>
            <a:endParaRPr lang="en-US" sz="675" kern="0" dirty="0">
              <a:solidFill>
                <a:srgbClr val="FF0000"/>
              </a:solidFill>
              <a:latin typeface="Calibri" panose="020F0502020204030204"/>
            </a:endParaRPr>
          </a:p>
        </p:txBody>
      </p:sp>
      <p:cxnSp>
        <p:nvCxnSpPr>
          <p:cNvPr id="128" name="Straight Connector 127"/>
          <p:cNvCxnSpPr/>
          <p:nvPr/>
        </p:nvCxnSpPr>
        <p:spPr>
          <a:xfrm flipH="1">
            <a:off x="1616693" y="1819636"/>
            <a:ext cx="1717059" cy="8456"/>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8" name="Rectangle 97"/>
          <p:cNvSpPr/>
          <p:nvPr/>
        </p:nvSpPr>
        <p:spPr>
          <a:xfrm>
            <a:off x="6209781" y="3836679"/>
            <a:ext cx="647700" cy="444500"/>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675" b="1" kern="0" dirty="0">
                <a:solidFill>
                  <a:prstClr val="black"/>
                </a:solidFill>
                <a:latin typeface="Calibri" panose="020F0502020204030204"/>
              </a:rPr>
              <a:t>Finance</a:t>
            </a:r>
          </a:p>
        </p:txBody>
      </p:sp>
      <p:sp>
        <p:nvSpPr>
          <p:cNvPr id="102" name="Rectangle 101"/>
          <p:cNvSpPr/>
          <p:nvPr/>
        </p:nvSpPr>
        <p:spPr>
          <a:xfrm>
            <a:off x="7145548" y="3580063"/>
            <a:ext cx="706959" cy="625053"/>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endParaRPr lang="en-US" sz="675" kern="0" dirty="0">
              <a:solidFill>
                <a:prstClr val="black"/>
              </a:solidFill>
              <a:latin typeface="Calibri" panose="020F0502020204030204"/>
            </a:endParaRPr>
          </a:p>
          <a:p>
            <a:pPr algn="ctr">
              <a:defRPr/>
            </a:pPr>
            <a:r>
              <a:rPr lang="en-US" sz="675" b="1" kern="0" dirty="0">
                <a:solidFill>
                  <a:prstClr val="black"/>
                </a:solidFill>
                <a:latin typeface="Calibri" panose="020F0502020204030204"/>
              </a:rPr>
              <a:t>Procurement</a:t>
            </a:r>
          </a:p>
          <a:p>
            <a:pPr algn="ctr">
              <a:defRPr/>
            </a:pPr>
            <a:endParaRPr lang="en-US" sz="675" kern="0" dirty="0">
              <a:solidFill>
                <a:prstClr val="black"/>
              </a:solidFill>
              <a:latin typeface="Calibri" panose="020F0502020204030204"/>
            </a:endParaRPr>
          </a:p>
        </p:txBody>
      </p:sp>
      <p:sp>
        <p:nvSpPr>
          <p:cNvPr id="97" name="Rectangle 96"/>
          <p:cNvSpPr/>
          <p:nvPr/>
        </p:nvSpPr>
        <p:spPr>
          <a:xfrm>
            <a:off x="6240742" y="2734872"/>
            <a:ext cx="647700" cy="444500"/>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675" b="1" kern="0" dirty="0">
                <a:solidFill>
                  <a:prstClr val="black"/>
                </a:solidFill>
                <a:latin typeface="Calibri" panose="020F0502020204030204"/>
              </a:rPr>
              <a:t>Metrics and Reporting</a:t>
            </a:r>
          </a:p>
        </p:txBody>
      </p:sp>
      <p:sp>
        <p:nvSpPr>
          <p:cNvPr id="101" name="Rectangle 100"/>
          <p:cNvSpPr/>
          <p:nvPr/>
        </p:nvSpPr>
        <p:spPr>
          <a:xfrm>
            <a:off x="7117460" y="2711788"/>
            <a:ext cx="647700" cy="495310"/>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675" b="1" kern="0" dirty="0">
                <a:solidFill>
                  <a:prstClr val="black"/>
                </a:solidFill>
                <a:latin typeface="Calibri" panose="020F0502020204030204"/>
              </a:rPr>
              <a:t>Quality Lead</a:t>
            </a:r>
          </a:p>
        </p:txBody>
      </p:sp>
      <p:sp>
        <p:nvSpPr>
          <p:cNvPr id="74" name="Rectangle 73"/>
          <p:cNvSpPr/>
          <p:nvPr/>
        </p:nvSpPr>
        <p:spPr>
          <a:xfrm>
            <a:off x="6217746" y="2026186"/>
            <a:ext cx="762382" cy="571253"/>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675" b="1" kern="0" spc="-15" dirty="0">
                <a:solidFill>
                  <a:prstClr val="black"/>
                </a:solidFill>
                <a:latin typeface="Calibri" panose="020F0502020204030204"/>
              </a:rPr>
              <a:t>Documentation </a:t>
            </a:r>
          </a:p>
          <a:p>
            <a:pPr algn="ctr">
              <a:defRPr/>
            </a:pPr>
            <a:r>
              <a:rPr lang="en-US" sz="675" b="1" kern="0" spc="-15" dirty="0">
                <a:solidFill>
                  <a:prstClr val="black"/>
                </a:solidFill>
                <a:latin typeface="Calibri" panose="020F0502020204030204"/>
              </a:rPr>
              <a:t> Lead</a:t>
            </a:r>
          </a:p>
        </p:txBody>
      </p:sp>
      <p:sp>
        <p:nvSpPr>
          <p:cNvPr id="100" name="Rectangle 99"/>
          <p:cNvSpPr/>
          <p:nvPr/>
        </p:nvSpPr>
        <p:spPr>
          <a:xfrm>
            <a:off x="7117460" y="2026186"/>
            <a:ext cx="647700" cy="529469"/>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675" b="1" kern="0" dirty="0">
                <a:solidFill>
                  <a:prstClr val="black"/>
                </a:solidFill>
                <a:latin typeface="Calibri" panose="020F0502020204030204"/>
              </a:rPr>
              <a:t>Contracts Manager</a:t>
            </a:r>
          </a:p>
        </p:txBody>
      </p:sp>
      <p:sp>
        <p:nvSpPr>
          <p:cNvPr id="109" name="Rectangle 108"/>
          <p:cNvSpPr/>
          <p:nvPr/>
        </p:nvSpPr>
        <p:spPr>
          <a:xfrm>
            <a:off x="3937055" y="3550930"/>
            <a:ext cx="647700" cy="500570"/>
          </a:xfrm>
          <a:prstGeom prst="rect">
            <a:avLst/>
          </a:prstGeom>
          <a:solidFill>
            <a:srgbClr val="70AD47">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675" b="1" kern="0" dirty="0">
                <a:solidFill>
                  <a:prstClr val="black"/>
                </a:solidFill>
                <a:latin typeface="Calibri" panose="020F0502020204030204"/>
              </a:rPr>
              <a:t>CCSS Red Switch Manager</a:t>
            </a:r>
          </a:p>
          <a:p>
            <a:pPr algn="ctr">
              <a:defRPr/>
            </a:pPr>
            <a:r>
              <a:rPr lang="en-US" sz="675" kern="0" dirty="0">
                <a:solidFill>
                  <a:prstClr val="black"/>
                </a:solidFill>
                <a:latin typeface="Calibri" panose="020F0502020204030204"/>
              </a:rPr>
              <a:t>Kevin Johnson</a:t>
            </a:r>
          </a:p>
        </p:txBody>
      </p:sp>
      <p:sp>
        <p:nvSpPr>
          <p:cNvPr id="123" name="Rectangle 122"/>
          <p:cNvSpPr/>
          <p:nvPr/>
        </p:nvSpPr>
        <p:spPr bwMode="auto">
          <a:xfrm>
            <a:off x="1297436" y="2793517"/>
            <a:ext cx="622751" cy="444500"/>
          </a:xfrm>
          <a:prstGeom prst="rect">
            <a:avLst/>
          </a:prstGeom>
          <a:solidFill>
            <a:srgbClr val="C5E0B4"/>
          </a:solidFill>
          <a:ln w="12700" cap="flat" cmpd="sng" algn="ctr">
            <a:solidFill>
              <a:srgbClr val="41719C"/>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600" b="1" dirty="0">
                <a:latin typeface="Arial" charset="0"/>
              </a:rPr>
              <a:t>C2F Transition</a:t>
            </a:r>
          </a:p>
          <a:p>
            <a:pPr algn="ctr" eaLnBrk="0" fontAlgn="base" hangingPunct="0">
              <a:spcBef>
                <a:spcPct val="0"/>
              </a:spcBef>
              <a:spcAft>
                <a:spcPct val="0"/>
              </a:spcAft>
            </a:pPr>
            <a:r>
              <a:rPr lang="en-US" sz="600" dirty="0">
                <a:latin typeface="Arial" charset="0"/>
              </a:rPr>
              <a:t>TBD</a:t>
            </a:r>
          </a:p>
        </p:txBody>
      </p:sp>
      <p:sp>
        <p:nvSpPr>
          <p:cNvPr id="81" name="Rectangle 80"/>
          <p:cNvSpPr/>
          <p:nvPr/>
        </p:nvSpPr>
        <p:spPr>
          <a:xfrm>
            <a:off x="4773049" y="2093784"/>
            <a:ext cx="647700" cy="444500"/>
          </a:xfrm>
          <a:prstGeom prst="rect">
            <a:avLst/>
          </a:prstGeom>
          <a:solidFill>
            <a:srgbClr val="70AD47">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675" b="1" kern="0" dirty="0">
                <a:solidFill>
                  <a:prstClr val="black"/>
                </a:solidFill>
                <a:latin typeface="Calibri" panose="020F0502020204030204"/>
              </a:rPr>
              <a:t>Engineering </a:t>
            </a:r>
          </a:p>
        </p:txBody>
      </p:sp>
      <p:sp>
        <p:nvSpPr>
          <p:cNvPr id="85" name="Rectangle 84"/>
          <p:cNvSpPr/>
          <p:nvPr/>
        </p:nvSpPr>
        <p:spPr>
          <a:xfrm>
            <a:off x="3061387" y="3550930"/>
            <a:ext cx="671599" cy="462187"/>
          </a:xfrm>
          <a:prstGeom prst="rect">
            <a:avLst/>
          </a:prstGeom>
          <a:solidFill>
            <a:srgbClr val="70AD47">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675" b="1" kern="0" dirty="0">
                <a:solidFill>
                  <a:prstClr val="black"/>
                </a:solidFill>
                <a:latin typeface="Calibri" panose="020F0502020204030204"/>
              </a:rPr>
              <a:t>Customer Services Manager</a:t>
            </a:r>
          </a:p>
          <a:p>
            <a:pPr algn="ctr">
              <a:defRPr/>
            </a:pPr>
            <a:r>
              <a:rPr lang="en-US" sz="675" kern="0" dirty="0">
                <a:solidFill>
                  <a:prstClr val="black"/>
                </a:solidFill>
                <a:latin typeface="Calibri" panose="020F0502020204030204"/>
              </a:rPr>
              <a:t>Nate Jett</a:t>
            </a:r>
          </a:p>
        </p:txBody>
      </p:sp>
      <p:cxnSp>
        <p:nvCxnSpPr>
          <p:cNvPr id="60" name="Straight Connector 59"/>
          <p:cNvCxnSpPr>
            <a:stCxn id="94" idx="1"/>
            <a:endCxn id="87" idx="3"/>
          </p:cNvCxnSpPr>
          <p:nvPr/>
        </p:nvCxnSpPr>
        <p:spPr>
          <a:xfrm flipH="1">
            <a:off x="3657600" y="2316411"/>
            <a:ext cx="239935" cy="0"/>
          </a:xfrm>
          <a:prstGeom prst="line">
            <a:avLst/>
          </a:prstGeom>
          <a:noFill/>
          <a:ln w="19050" cap="flat" cmpd="sng" algn="ctr">
            <a:gradFill>
              <a:gsLst>
                <a:gs pos="0">
                  <a:sysClr val="windowText" lastClr="000000"/>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prstDash val="dash"/>
            <a:miter lim="800000"/>
            <a:tailEnd type="triangle"/>
          </a:ln>
          <a:effectLst/>
        </p:spPr>
      </p:cxnSp>
      <p:cxnSp>
        <p:nvCxnSpPr>
          <p:cNvPr id="6" name="Straight Connector 5"/>
          <p:cNvCxnSpPr/>
          <p:nvPr/>
        </p:nvCxnSpPr>
        <p:spPr bwMode="auto">
          <a:xfrm flipH="1">
            <a:off x="7022631" y="1480736"/>
            <a:ext cx="1360" cy="313842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2511526" y="3275888"/>
            <a:ext cx="262504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8" name="Straight Connector 57"/>
          <p:cNvCxnSpPr>
            <a:stCxn id="80" idx="0"/>
          </p:cNvCxnSpPr>
          <p:nvPr/>
        </p:nvCxnSpPr>
        <p:spPr>
          <a:xfrm flipV="1">
            <a:off x="2390058" y="1828092"/>
            <a:ext cx="0" cy="26606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6" name="Text Box 8400"/>
          <p:cNvSpPr txBox="1">
            <a:spLocks noChangeArrowheads="1"/>
          </p:cNvSpPr>
          <p:nvPr/>
        </p:nvSpPr>
        <p:spPr bwMode="auto">
          <a:xfrm>
            <a:off x="1117112" y="4949602"/>
            <a:ext cx="1135247" cy="21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fontAlgn="base">
              <a:lnSpc>
                <a:spcPct val="80000"/>
              </a:lnSpc>
              <a:spcBef>
                <a:spcPct val="50000"/>
              </a:spcBef>
              <a:spcAft>
                <a:spcPct val="0"/>
              </a:spcAft>
              <a:defRPr/>
            </a:pPr>
            <a:r>
              <a:rPr lang="en-US" altLang="en-US" sz="1013" b="0" dirty="0">
                <a:solidFill>
                  <a:srgbClr val="000000"/>
                </a:solidFill>
                <a:latin typeface="Arial" charset="0"/>
              </a:rPr>
              <a:t>UNCLASSIFIED</a:t>
            </a:r>
          </a:p>
        </p:txBody>
      </p:sp>
      <p:sp>
        <p:nvSpPr>
          <p:cNvPr id="59" name="TextBox 58"/>
          <p:cNvSpPr txBox="1"/>
          <p:nvPr/>
        </p:nvSpPr>
        <p:spPr>
          <a:xfrm>
            <a:off x="3873432" y="4026286"/>
            <a:ext cx="942887" cy="403957"/>
          </a:xfrm>
          <a:prstGeom prst="rect">
            <a:avLst/>
          </a:prstGeom>
          <a:noFill/>
        </p:spPr>
        <p:txBody>
          <a:bodyPr wrap="none" rtlCol="0">
            <a:spAutoFit/>
          </a:bodyPr>
          <a:lstStyle/>
          <a:p>
            <a:pPr marL="85725" indent="-85725">
              <a:buFont typeface="Arial" panose="020B0604020202020204" pitchFamily="34" charset="0"/>
              <a:buChar char="•"/>
            </a:pPr>
            <a:r>
              <a:rPr lang="en-US" sz="675" dirty="0">
                <a:latin typeface="Calibri" panose="020F0502020204030204"/>
              </a:rPr>
              <a:t>CCSS O&amp;M</a:t>
            </a:r>
          </a:p>
          <a:p>
            <a:pPr marL="85725" indent="-85725">
              <a:buFont typeface="Arial" panose="020B0604020202020204" pitchFamily="34" charset="0"/>
              <a:buChar char="•"/>
            </a:pPr>
            <a:r>
              <a:rPr lang="en-US" sz="675" dirty="0">
                <a:latin typeface="Calibri" panose="020F0502020204030204"/>
              </a:rPr>
              <a:t>CCSS Cybersecurity</a:t>
            </a:r>
          </a:p>
          <a:p>
            <a:pPr marL="85725" indent="-85725">
              <a:buFont typeface="Arial" panose="020B0604020202020204" pitchFamily="34" charset="0"/>
              <a:buChar char="•"/>
            </a:pPr>
            <a:endParaRPr lang="en-US" sz="675" dirty="0">
              <a:latin typeface="Calibri" panose="020F0502020204030204"/>
            </a:endParaRPr>
          </a:p>
        </p:txBody>
      </p:sp>
      <p:sp>
        <p:nvSpPr>
          <p:cNvPr id="61" name="TextBox 60"/>
          <p:cNvSpPr txBox="1"/>
          <p:nvPr/>
        </p:nvSpPr>
        <p:spPr>
          <a:xfrm>
            <a:off x="4788825" y="3985743"/>
            <a:ext cx="1554826" cy="1027204"/>
          </a:xfrm>
          <a:prstGeom prst="rect">
            <a:avLst/>
          </a:prstGeom>
          <a:noFill/>
        </p:spPr>
        <p:txBody>
          <a:bodyPr wrap="square" rtlCol="0">
            <a:spAutoFit/>
          </a:bodyPr>
          <a:lstStyle/>
          <a:p>
            <a:pPr marL="85725" indent="-85725">
              <a:buFont typeface="Arial" panose="020B0604020202020204" pitchFamily="34" charset="0"/>
              <a:buChar char="•"/>
            </a:pPr>
            <a:r>
              <a:rPr lang="en-US" sz="675" dirty="0">
                <a:latin typeface="Calibri" panose="020F0502020204030204"/>
              </a:rPr>
              <a:t>SW/HW Renewals</a:t>
            </a:r>
          </a:p>
          <a:p>
            <a:pPr marL="85725" indent="-85725">
              <a:buFont typeface="Arial" panose="020B0604020202020204" pitchFamily="34" charset="0"/>
              <a:buChar char="•"/>
            </a:pPr>
            <a:r>
              <a:rPr lang="en-US" sz="675" dirty="0">
                <a:latin typeface="Calibri" panose="020F0502020204030204"/>
              </a:rPr>
              <a:t>ITSMO/CSI</a:t>
            </a:r>
          </a:p>
          <a:p>
            <a:pPr marL="85725" indent="-85725">
              <a:buFont typeface="Arial" panose="020B0604020202020204" pitchFamily="34" charset="0"/>
              <a:buChar char="•"/>
            </a:pPr>
            <a:r>
              <a:rPr lang="en-US" sz="675" dirty="0">
                <a:latin typeface="Calibri" panose="020F0502020204030204"/>
              </a:rPr>
              <a:t>SACM </a:t>
            </a:r>
          </a:p>
          <a:p>
            <a:pPr marL="85725" indent="-85725">
              <a:buFont typeface="Arial" panose="020B0604020202020204" pitchFamily="34" charset="0"/>
              <a:buChar char="•"/>
            </a:pPr>
            <a:r>
              <a:rPr lang="en-US" sz="675" dirty="0">
                <a:latin typeface="Calibri" panose="020F0502020204030204"/>
              </a:rPr>
              <a:t>EVVMS</a:t>
            </a:r>
          </a:p>
          <a:p>
            <a:pPr marL="85725" indent="-85725">
              <a:buFont typeface="Arial" panose="020B0604020202020204" pitchFamily="34" charset="0"/>
              <a:buChar char="•"/>
            </a:pPr>
            <a:r>
              <a:rPr lang="en-US" sz="675" dirty="0">
                <a:latin typeface="Calibri" panose="020F0502020204030204"/>
              </a:rPr>
              <a:t>CCARS</a:t>
            </a:r>
          </a:p>
          <a:p>
            <a:pPr marL="85725" indent="-85725">
              <a:buFont typeface="Arial" panose="020B0604020202020204" pitchFamily="34" charset="0"/>
              <a:buChar char="•"/>
            </a:pPr>
            <a:r>
              <a:rPr lang="en-US" sz="675" dirty="0">
                <a:latin typeface="Calibri" panose="020F0502020204030204"/>
              </a:rPr>
              <a:t>CMSA – LANT</a:t>
            </a:r>
          </a:p>
          <a:p>
            <a:pPr marL="85725" indent="-85725">
              <a:buFont typeface="Arial" panose="020B0604020202020204" pitchFamily="34" charset="0"/>
              <a:buChar char="•"/>
            </a:pPr>
            <a:r>
              <a:rPr lang="en-US" sz="675" dirty="0">
                <a:latin typeface="Calibri" panose="020F0502020204030204"/>
              </a:rPr>
              <a:t>Voice and Video</a:t>
            </a:r>
          </a:p>
          <a:p>
            <a:pPr marL="85725" indent="-85725">
              <a:buFont typeface="Arial" panose="020B0604020202020204" pitchFamily="34" charset="0"/>
              <a:buChar char="•"/>
            </a:pPr>
            <a:r>
              <a:rPr lang="en-US" sz="675" dirty="0">
                <a:latin typeface="Calibri" panose="020F0502020204030204"/>
              </a:rPr>
              <a:t>Knowledge Management </a:t>
            </a:r>
          </a:p>
          <a:p>
            <a:pPr marL="85725" indent="-85725">
              <a:buFont typeface="Arial" panose="020B0604020202020204" pitchFamily="34" charset="0"/>
              <a:buChar char="•"/>
            </a:pPr>
            <a:r>
              <a:rPr lang="en-US" sz="675" dirty="0">
                <a:latin typeface="Calibri" panose="020F0502020204030204"/>
              </a:rPr>
              <a:t>TE2S</a:t>
            </a:r>
          </a:p>
        </p:txBody>
      </p:sp>
      <p:sp>
        <p:nvSpPr>
          <p:cNvPr id="3" name="TextBox 2"/>
          <p:cNvSpPr txBox="1"/>
          <p:nvPr/>
        </p:nvSpPr>
        <p:spPr>
          <a:xfrm>
            <a:off x="5511094" y="2696336"/>
            <a:ext cx="780317" cy="300082"/>
          </a:xfrm>
          <a:prstGeom prst="rect">
            <a:avLst/>
          </a:prstGeom>
          <a:noFill/>
        </p:spPr>
        <p:txBody>
          <a:bodyPr wrap="square" rtlCol="0">
            <a:spAutoFit/>
          </a:bodyPr>
          <a:lstStyle/>
          <a:p>
            <a:pPr marL="128588" indent="-128588">
              <a:buFont typeface="Arial" panose="020B0604020202020204" pitchFamily="34" charset="0"/>
              <a:buChar char="•"/>
            </a:pPr>
            <a:r>
              <a:rPr lang="en-US" sz="675" dirty="0">
                <a:latin typeface="Calibri" panose="020F0502020204030204" pitchFamily="34" charset="0"/>
                <a:cs typeface="Calibri" panose="020F0502020204030204" pitchFamily="34" charset="0"/>
              </a:rPr>
              <a:t>Risk Management</a:t>
            </a:r>
          </a:p>
        </p:txBody>
      </p:sp>
      <p:pic>
        <p:nvPicPr>
          <p:cNvPr id="5" name="Picture 4"/>
          <p:cNvPicPr>
            <a:picLocks noChangeAspect="1"/>
          </p:cNvPicPr>
          <p:nvPr/>
        </p:nvPicPr>
        <p:blipFill>
          <a:blip r:embed="rId3"/>
          <a:stretch>
            <a:fillRect/>
          </a:stretch>
        </p:blipFill>
        <p:spPr>
          <a:xfrm>
            <a:off x="1598403" y="2514600"/>
            <a:ext cx="18290" cy="278916"/>
          </a:xfrm>
          <a:prstGeom prst="rect">
            <a:avLst/>
          </a:prstGeom>
        </p:spPr>
      </p:pic>
      <p:sp>
        <p:nvSpPr>
          <p:cNvPr id="62" name="Rectangle 61"/>
          <p:cNvSpPr/>
          <p:nvPr/>
        </p:nvSpPr>
        <p:spPr bwMode="auto">
          <a:xfrm>
            <a:off x="1304899" y="2072330"/>
            <a:ext cx="622751" cy="475876"/>
          </a:xfrm>
          <a:prstGeom prst="rect">
            <a:avLst/>
          </a:prstGeom>
          <a:solidFill>
            <a:srgbClr val="BDD7EE"/>
          </a:solidFill>
          <a:ln w="12700" cap="flat" cmpd="sng" algn="ctr">
            <a:solidFill>
              <a:srgbClr val="5B9BD5">
                <a:shade val="50000"/>
              </a:srgbClr>
            </a:solidFill>
            <a:prstDash val="solid"/>
            <a:miter lim="800000"/>
          </a:ln>
          <a:effectLst/>
        </p:spPr>
        <p:txBody>
          <a:bodyPr rtlCol="0" anchor="ctr"/>
          <a:lstStyle/>
          <a:p>
            <a:pPr algn="ctr"/>
            <a:r>
              <a:rPr lang="en-US" sz="675" b="1" kern="0" dirty="0">
                <a:latin typeface="Calibri" panose="020F0502020204030204"/>
              </a:rPr>
              <a:t>C2F  </a:t>
            </a:r>
          </a:p>
        </p:txBody>
      </p:sp>
      <p:cxnSp>
        <p:nvCxnSpPr>
          <p:cNvPr id="63" name="Straight Connector 62"/>
          <p:cNvCxnSpPr/>
          <p:nvPr/>
        </p:nvCxnSpPr>
        <p:spPr>
          <a:xfrm flipV="1">
            <a:off x="6800851" y="3521373"/>
            <a:ext cx="221780"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5" name="Rectangle 64"/>
          <p:cNvSpPr/>
          <p:nvPr/>
        </p:nvSpPr>
        <p:spPr>
          <a:xfrm>
            <a:off x="6217745" y="3284470"/>
            <a:ext cx="647700" cy="444500"/>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675" b="1" kern="0" dirty="0">
                <a:solidFill>
                  <a:prstClr val="black"/>
                </a:solidFill>
                <a:latin typeface="Calibri" panose="020F0502020204030204"/>
              </a:rPr>
              <a:t>Training</a:t>
            </a:r>
          </a:p>
        </p:txBody>
      </p:sp>
      <p:sp>
        <p:nvSpPr>
          <p:cNvPr id="68" name="Rectangle 67"/>
          <p:cNvSpPr/>
          <p:nvPr/>
        </p:nvSpPr>
        <p:spPr bwMode="auto">
          <a:xfrm>
            <a:off x="1752601" y="1130898"/>
            <a:ext cx="690520" cy="444500"/>
          </a:xfrm>
          <a:prstGeom prst="rect">
            <a:avLst/>
          </a:prstGeom>
          <a:solidFill>
            <a:srgbClr val="BDD7EE"/>
          </a:solidFill>
          <a:ln w="12700" cap="flat" cmpd="sng" algn="ctr">
            <a:solidFill>
              <a:srgbClr val="5B9BD5">
                <a:shade val="50000"/>
              </a:srgbClr>
            </a:solidFill>
            <a:prstDash val="solid"/>
            <a:miter lim="800000"/>
          </a:ln>
          <a:effectLst/>
        </p:spPr>
        <p:txBody>
          <a:bodyPr rtlCol="0" anchor="ctr"/>
          <a:lstStyle/>
          <a:p>
            <a:pPr algn="ctr"/>
            <a:r>
              <a:rPr lang="en-US" sz="675" b="1" kern="0" dirty="0">
                <a:latin typeface="Calibri" panose="020F0502020204030204"/>
              </a:rPr>
              <a:t>Business Management</a:t>
            </a:r>
          </a:p>
          <a:p>
            <a:pPr algn="ctr"/>
            <a:r>
              <a:rPr lang="en-US" sz="675" kern="0" dirty="0">
                <a:latin typeface="Calibri" panose="020F0502020204030204"/>
              </a:rPr>
              <a:t>TBD</a:t>
            </a:r>
          </a:p>
        </p:txBody>
      </p:sp>
      <p:cxnSp>
        <p:nvCxnSpPr>
          <p:cNvPr id="91" name="Straight Connector 90"/>
          <p:cNvCxnSpPr>
            <a:endCxn id="68" idx="3"/>
          </p:cNvCxnSpPr>
          <p:nvPr/>
        </p:nvCxnSpPr>
        <p:spPr>
          <a:xfrm flipH="1">
            <a:off x="2443120" y="1353147"/>
            <a:ext cx="330707" cy="1"/>
          </a:xfrm>
          <a:prstGeom prst="line">
            <a:avLst/>
          </a:prstGeom>
          <a:noFill/>
          <a:ln w="19050" cap="flat" cmpd="sng" algn="ctr">
            <a:gradFill>
              <a:gsLst>
                <a:gs pos="0">
                  <a:sysClr val="windowText" lastClr="000000"/>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prstDash val="dash"/>
            <a:miter lim="800000"/>
            <a:tailEnd type="triangle"/>
          </a:ln>
          <a:effectLst/>
        </p:spPr>
      </p:cxnSp>
    </p:spTree>
    <p:extLst>
      <p:ext uri="{BB962C8B-B14F-4D97-AF65-F5344CB8AC3E}">
        <p14:creationId xmlns:p14="http://schemas.microsoft.com/office/powerpoint/2010/main" val="129664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A457-EDE0-9847-AE86-C0FADA29897E}"/>
              </a:ext>
            </a:extLst>
          </p:cNvPr>
          <p:cNvSpPr>
            <a:spLocks noGrp="1"/>
          </p:cNvSpPr>
          <p:nvPr>
            <p:ph type="title"/>
          </p:nvPr>
        </p:nvSpPr>
        <p:spPr/>
        <p:txBody>
          <a:bodyPr/>
          <a:lstStyle/>
          <a:p>
            <a:r>
              <a:rPr lang="en-US" dirty="0"/>
              <a:t>Questions</a:t>
            </a:r>
          </a:p>
        </p:txBody>
      </p:sp>
      <p:sp>
        <p:nvSpPr>
          <p:cNvPr id="6" name="Text Placeholder 5"/>
          <p:cNvSpPr>
            <a:spLocks noGrp="1"/>
          </p:cNvSpPr>
          <p:nvPr>
            <p:ph type="body" idx="1"/>
          </p:nvPr>
        </p:nvSpPr>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n-US" sz="13800" b="1" dirty="0">
                <a:ln/>
                <a:solidFill>
                  <a:srgbClr val="0F45FF"/>
                </a:solidFill>
                <a:latin typeface="Century" panose="02040604050505020304" pitchFamily="18" charset="0"/>
              </a:rPr>
              <a:t>?</a:t>
            </a:r>
            <a:endParaRPr lang="en-US" sz="1200" b="1" dirty="0">
              <a:ln/>
              <a:solidFill>
                <a:srgbClr val="0F45FF"/>
              </a:solidFill>
              <a:latin typeface="Century" panose="02040604050505020304" pitchFamily="18" charset="0"/>
            </a:endParaRPr>
          </a:p>
        </p:txBody>
      </p:sp>
      <p:sp>
        <p:nvSpPr>
          <p:cNvPr id="21" name="Slide Number Placeholder 20">
            <a:extLst>
              <a:ext uri="{FF2B5EF4-FFF2-40B4-BE49-F238E27FC236}">
                <a16:creationId xmlns:a16="http://schemas.microsoft.com/office/drawing/2014/main" id="{BCB14B19-E716-E644-A825-3D8D03971869}"/>
              </a:ext>
            </a:extLst>
          </p:cNvPr>
          <p:cNvSpPr>
            <a:spLocks noGrp="1"/>
          </p:cNvSpPr>
          <p:nvPr>
            <p:ph type="sldNum" sz="quarter" idx="4294967295"/>
          </p:nvPr>
        </p:nvSpPr>
        <p:spPr>
          <a:xfrm>
            <a:off x="8777288" y="4618038"/>
            <a:ext cx="366712" cy="179387"/>
          </a:xfrm>
        </p:spPr>
        <p:txBody>
          <a:bodyPr/>
          <a:lstStyle/>
          <a:p>
            <a:fld id="{146947CA-7B12-495D-B496-9F45B5C2FB61}" type="slidenum">
              <a:rPr lang="en-US" smtClean="0"/>
              <a:pPr/>
              <a:t>7</a:t>
            </a:fld>
            <a:endParaRPr lang="en-US" dirty="0"/>
          </a:p>
        </p:txBody>
      </p:sp>
      <p:sp>
        <p:nvSpPr>
          <p:cNvPr id="4" name="Footer Placeholder 3"/>
          <p:cNvSpPr>
            <a:spLocks noGrp="1"/>
          </p:cNvSpPr>
          <p:nvPr>
            <p:ph type="ftr" sz="quarter" idx="4294967295"/>
          </p:nvPr>
        </p:nvSpPr>
        <p:spPr>
          <a:xfrm>
            <a:off x="0" y="4618038"/>
            <a:ext cx="5759450" cy="179387"/>
          </a:xfrm>
        </p:spPr>
        <p:txBody>
          <a:bodyPr/>
          <a:lstStyle/>
          <a:p>
            <a:r>
              <a:rPr lang="en-US" dirty="0"/>
              <a:t>Perspecta Proprietary Information</a:t>
            </a:r>
          </a:p>
        </p:txBody>
      </p:sp>
    </p:spTree>
    <p:extLst>
      <p:ext uri="{BB962C8B-B14F-4D97-AF65-F5344CB8AC3E}">
        <p14:creationId xmlns:p14="http://schemas.microsoft.com/office/powerpoint/2010/main" val="27728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erspecta">
  <a:themeElements>
    <a:clrScheme name="Perspecta">
      <a:dk1>
        <a:srgbClr val="000000"/>
      </a:dk1>
      <a:lt1>
        <a:srgbClr val="FFFFFF"/>
      </a:lt1>
      <a:dk2>
        <a:srgbClr val="0F45FF"/>
      </a:dk2>
      <a:lt2>
        <a:srgbClr val="D5E7EF"/>
      </a:lt2>
      <a:accent1>
        <a:srgbClr val="0F45FF"/>
      </a:accent1>
      <a:accent2>
        <a:srgbClr val="63DC3D"/>
      </a:accent2>
      <a:accent3>
        <a:srgbClr val="D5E7EF"/>
      </a:accent3>
      <a:accent4>
        <a:srgbClr val="000000"/>
      </a:accent4>
      <a:accent5>
        <a:srgbClr val="FFD700"/>
      </a:accent5>
      <a:accent6>
        <a:srgbClr val="FF671F"/>
      </a:accent6>
      <a:hlink>
        <a:srgbClr val="0F45FF"/>
      </a:hlink>
      <a:folHlink>
        <a:srgbClr val="0F45FF"/>
      </a:folHlink>
    </a:clrScheme>
    <a:fontScheme name="Perspecta">
      <a:majorFont>
        <a:latin typeface="Arial Black"/>
        <a:ea typeface=""/>
        <a:cs typeface=""/>
      </a:majorFont>
      <a:minorFont>
        <a:latin typeface="Arial"/>
        <a:ea typeface=""/>
        <a:cs typeface=""/>
      </a:minorFont>
    </a:fontScheme>
    <a:fmtScheme name="Perspecta">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2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noAutofit/>
      </a:bodyPr>
      <a:lstStyle>
        <a:defPPr marL="171450" indent="-171450">
          <a:lnSpc>
            <a:spcPct val="100000"/>
          </a:lnSpc>
          <a:spcBef>
            <a:spcPts val="900"/>
          </a:spcBef>
          <a:buClr>
            <a:schemeClr val="tx1"/>
          </a:buClr>
          <a:buSzPct val="100000"/>
          <a:buFont typeface="Arial" panose="020B0604020202020204" pitchFamily="34" charset="0"/>
          <a:buChar char="•"/>
          <a:defRPr sz="1200" dirty="0"/>
        </a:defPPr>
      </a:lstStyle>
    </a:txDef>
  </a:objectDefaults>
  <a:extraClrSchemeLst/>
  <a:custClrLst>
    <a:custClr name="Blue">
      <a:srgbClr val="0F45FF"/>
    </a:custClr>
    <a:custClr name="Green">
      <a:srgbClr val="63DC3D"/>
    </a:custClr>
    <a:custClr name="Light Blue">
      <a:srgbClr val="D5E7EF"/>
    </a:custClr>
    <a:custClr name="Black">
      <a:srgbClr val="000000"/>
    </a:custClr>
    <a:custClr name="Yellow">
      <a:srgbClr val="FFD700"/>
    </a:custClr>
    <a:custClr name="Orange">
      <a:srgbClr val="FF671F"/>
    </a:custClr>
    <a:custClr name="Gray">
      <a:srgbClr val="4C534C"/>
    </a:custClr>
  </a:custClrLst>
  <a:extLst>
    <a:ext uri="{05A4C25C-085E-4340-85A3-A5531E510DB2}">
      <thm15:themeFamily xmlns:thm15="http://schemas.microsoft.com/office/thememl/2012/main" name="Perspecta PowerPoint Corporate (Proprietary) 16x9 15Apr2018.potx" id="{8A51D6DF-6CCF-4BEA-B9C9-897E0B17E297}" vid="{9C405C48-7D05-4233-BEF1-B10A2B0B33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Perspecta PowerPoint Corporate (Proprietary) 16x9 15Apr2018</Template>
  <TotalTime>3</TotalTime>
  <Words>639</Words>
  <Application>Microsoft Office PowerPoint</Application>
  <PresentationFormat>On-screen Show (16:9)</PresentationFormat>
  <Paragraphs>147</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Black</vt:lpstr>
      <vt:lpstr>Calibri</vt:lpstr>
      <vt:lpstr>Century</vt:lpstr>
      <vt:lpstr>Perspecta</vt:lpstr>
      <vt:lpstr>Information Technology Capabilities Contract  (ITCC II)</vt:lpstr>
      <vt:lpstr>USSTRATCOM Missions/Facilities</vt:lpstr>
      <vt:lpstr>Location: Bellevue, Nebraska</vt:lpstr>
      <vt:lpstr>Contract and Staffing</vt:lpstr>
      <vt:lpstr>Transition Benefits</vt:lpstr>
      <vt:lpstr>PowerPoint Presentation</vt:lpstr>
      <vt:lpstr>Questions</vt:lpstr>
    </vt:vector>
  </TitlesOfParts>
  <Manager/>
  <Company>U.S. Department of Defense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Perspecta corporate 16x9 PowerPoint template</dc:title>
  <dc:subject/>
  <dc:creator>Sudan Muneer A CONTR USSTRATCOM-J646</dc:creator>
  <cp:keywords/>
  <dc:description/>
  <cp:lastModifiedBy>Theobald, Scott W (PERATON)</cp:lastModifiedBy>
  <cp:revision>82</cp:revision>
  <cp:lastPrinted>2020-01-24T16:56:40Z</cp:lastPrinted>
  <dcterms:created xsi:type="dcterms:W3CDTF">2018-06-07T15:09:36Z</dcterms:created>
  <dcterms:modified xsi:type="dcterms:W3CDTF">2023-07-26T17:27:17Z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d54f1a3-9ed5-415d-ba95-38401c4b8817_Enabled">
    <vt:lpwstr>true</vt:lpwstr>
  </property>
  <property fmtid="{D5CDD505-2E9C-101B-9397-08002B2CF9AE}" pid="3" name="MSIP_Label_5d54f1a3-9ed5-415d-ba95-38401c4b8817_SetDate">
    <vt:lpwstr>2023-07-26T17:26:50Z</vt:lpwstr>
  </property>
  <property fmtid="{D5CDD505-2E9C-101B-9397-08002B2CF9AE}" pid="4" name="MSIP_Label_5d54f1a3-9ed5-415d-ba95-38401c4b8817_Method">
    <vt:lpwstr>Standard</vt:lpwstr>
  </property>
  <property fmtid="{D5CDD505-2E9C-101B-9397-08002B2CF9AE}" pid="5" name="MSIP_Label_5d54f1a3-9ed5-415d-ba95-38401c4b8817_Name">
    <vt:lpwstr>Peraton Proprietary</vt:lpwstr>
  </property>
  <property fmtid="{D5CDD505-2E9C-101B-9397-08002B2CF9AE}" pid="6" name="MSIP_Label_5d54f1a3-9ed5-415d-ba95-38401c4b8817_SiteId">
    <vt:lpwstr>2a6ae295-f13d-4948-ba78-332742ce9097</vt:lpwstr>
  </property>
  <property fmtid="{D5CDD505-2E9C-101B-9397-08002B2CF9AE}" pid="7" name="MSIP_Label_5d54f1a3-9ed5-415d-ba95-38401c4b8817_ActionId">
    <vt:lpwstr>da0c8d77-db39-49cf-8e09-59f5fdf8cfcc</vt:lpwstr>
  </property>
  <property fmtid="{D5CDD505-2E9C-101B-9397-08002B2CF9AE}" pid="8" name="MSIP_Label_5d54f1a3-9ed5-415d-ba95-38401c4b8817_ContentBits">
    <vt:lpwstr>1</vt:lpwstr>
  </property>
</Properties>
</file>