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8" r:id="rId4"/>
  </p:sldMasterIdLst>
  <p:notesMasterIdLst>
    <p:notesMasterId r:id="rId43"/>
  </p:notesMasterIdLst>
  <p:handoutMasterIdLst>
    <p:handoutMasterId r:id="rId44"/>
  </p:handoutMasterIdLst>
  <p:sldIdLst>
    <p:sldId id="2146847842" r:id="rId5"/>
    <p:sldId id="2146847866" r:id="rId6"/>
    <p:sldId id="2146847862" r:id="rId7"/>
    <p:sldId id="4228" r:id="rId8"/>
    <p:sldId id="1343" r:id="rId9"/>
    <p:sldId id="274" r:id="rId10"/>
    <p:sldId id="2146847871" r:id="rId11"/>
    <p:sldId id="2146847839" r:id="rId12"/>
    <p:sldId id="2146847844" r:id="rId13"/>
    <p:sldId id="3788" r:id="rId14"/>
    <p:sldId id="3791" r:id="rId15"/>
    <p:sldId id="2146847853" r:id="rId16"/>
    <p:sldId id="3793" r:id="rId17"/>
    <p:sldId id="2146847841" r:id="rId18"/>
    <p:sldId id="2146847874" r:id="rId19"/>
    <p:sldId id="2146847888" r:id="rId20"/>
    <p:sldId id="2146847875" r:id="rId21"/>
    <p:sldId id="2146847876" r:id="rId22"/>
    <p:sldId id="2146847882" r:id="rId23"/>
    <p:sldId id="2146847883" r:id="rId24"/>
    <p:sldId id="2146847877" r:id="rId25"/>
    <p:sldId id="2146847878" r:id="rId26"/>
    <p:sldId id="2146847884" r:id="rId27"/>
    <p:sldId id="2146847889" r:id="rId28"/>
    <p:sldId id="2146847890" r:id="rId29"/>
    <p:sldId id="2146847891" r:id="rId30"/>
    <p:sldId id="2146847885" r:id="rId31"/>
    <p:sldId id="2146847895" r:id="rId32"/>
    <p:sldId id="2146847896" r:id="rId33"/>
    <p:sldId id="2146847897" r:id="rId34"/>
    <p:sldId id="2146847892" r:id="rId35"/>
    <p:sldId id="2146847898" r:id="rId36"/>
    <p:sldId id="2146847899" r:id="rId37"/>
    <p:sldId id="2146847893" r:id="rId38"/>
    <p:sldId id="2146847886" r:id="rId39"/>
    <p:sldId id="2146847887" r:id="rId40"/>
    <p:sldId id="2146847879" r:id="rId41"/>
    <p:sldId id="647" r:id="rId42"/>
  </p:sldIdLst>
  <p:sldSz cx="9144000" cy="5143500" type="screen16x9"/>
  <p:notesSz cx="7023100" cy="9309100"/>
  <p:embeddedFontLst>
    <p:embeddedFont>
      <p:font typeface="Calibri" panose="020F0502020204030204" pitchFamily="34" charset="0"/>
      <p:regular r:id="rId45"/>
      <p:bold r:id="rId46"/>
      <p:italic r:id="rId47"/>
      <p:boldItalic r:id="rId48"/>
    </p:embeddedFont>
    <p:embeddedFont>
      <p:font typeface="Lato" panose="020F0502020204030203" pitchFamily="34" charset="0"/>
      <p:regular r:id="rId49"/>
      <p:bold r:id="rId50"/>
      <p:italic r:id="rId51"/>
      <p:boldItalic r:id="rId52"/>
    </p:embeddedFont>
    <p:embeddedFont>
      <p:font typeface="Lato Light" panose="020F0502020204030203" pitchFamily="34" charset="0"/>
      <p:regular r:id="rId53"/>
      <p:italic r:id="rId54"/>
    </p:embeddedFont>
    <p:embeddedFont>
      <p:font typeface="Wingdings 3" panose="05040102010807070707" pitchFamily="18" charset="2"/>
      <p:regular r:id="rId55"/>
    </p:embeddedFont>
  </p:embeddedFontLst>
  <p:defaultTextStyle>
    <a:defPPr>
      <a:defRPr lang="en-US"/>
    </a:defPPr>
    <a:lvl1pPr algn="l" rtl="0" fontAlgn="base">
      <a:spcBef>
        <a:spcPct val="0"/>
      </a:spcBef>
      <a:spcAft>
        <a:spcPct val="0"/>
      </a:spcAft>
      <a:defRPr kern="1200">
        <a:solidFill>
          <a:schemeClr val="tx1"/>
        </a:solidFill>
        <a:latin typeface="+mn-lt"/>
        <a:ea typeface="+mn-ea"/>
        <a:cs typeface="+mn-cs"/>
      </a:defRPr>
    </a:lvl1pPr>
    <a:lvl2pPr marL="456835" algn="l" rtl="0" fontAlgn="base">
      <a:spcBef>
        <a:spcPct val="0"/>
      </a:spcBef>
      <a:spcAft>
        <a:spcPct val="0"/>
      </a:spcAft>
      <a:defRPr kern="1200">
        <a:solidFill>
          <a:schemeClr val="tx1"/>
        </a:solidFill>
        <a:latin typeface="+mn-lt"/>
        <a:ea typeface="+mn-ea"/>
        <a:cs typeface="+mn-cs"/>
      </a:defRPr>
    </a:lvl2pPr>
    <a:lvl3pPr marL="913670" algn="l" rtl="0" fontAlgn="base">
      <a:spcBef>
        <a:spcPct val="0"/>
      </a:spcBef>
      <a:spcAft>
        <a:spcPct val="0"/>
      </a:spcAft>
      <a:defRPr kern="1200">
        <a:solidFill>
          <a:schemeClr val="tx1"/>
        </a:solidFill>
        <a:latin typeface="+mn-lt"/>
        <a:ea typeface="+mn-ea"/>
        <a:cs typeface="+mn-cs"/>
      </a:defRPr>
    </a:lvl3pPr>
    <a:lvl4pPr marL="1370505" algn="l" rtl="0" fontAlgn="base">
      <a:spcBef>
        <a:spcPct val="0"/>
      </a:spcBef>
      <a:spcAft>
        <a:spcPct val="0"/>
      </a:spcAft>
      <a:defRPr kern="1200">
        <a:solidFill>
          <a:schemeClr val="tx1"/>
        </a:solidFill>
        <a:latin typeface="+mn-lt"/>
        <a:ea typeface="+mn-ea"/>
        <a:cs typeface="+mn-cs"/>
      </a:defRPr>
    </a:lvl4pPr>
    <a:lvl5pPr marL="1827336" algn="l" rtl="0" fontAlgn="base">
      <a:spcBef>
        <a:spcPct val="0"/>
      </a:spcBef>
      <a:spcAft>
        <a:spcPct val="0"/>
      </a:spcAft>
      <a:defRPr kern="1200">
        <a:solidFill>
          <a:schemeClr val="tx1"/>
        </a:solidFill>
        <a:latin typeface="+mn-lt"/>
        <a:ea typeface="+mn-ea"/>
        <a:cs typeface="+mn-cs"/>
      </a:defRPr>
    </a:lvl5pPr>
    <a:lvl6pPr marL="2284166" algn="l" defTabSz="913670" rtl="0" eaLnBrk="1" latinLnBrk="0" hangingPunct="1">
      <a:defRPr kern="1200">
        <a:solidFill>
          <a:schemeClr val="tx1"/>
        </a:solidFill>
        <a:latin typeface="+mn-lt"/>
        <a:ea typeface="+mn-ea"/>
        <a:cs typeface="+mn-cs"/>
      </a:defRPr>
    </a:lvl6pPr>
    <a:lvl7pPr marL="2741009" algn="l" defTabSz="913670" rtl="0" eaLnBrk="1" latinLnBrk="0" hangingPunct="1">
      <a:defRPr kern="1200">
        <a:solidFill>
          <a:schemeClr val="tx1"/>
        </a:solidFill>
        <a:latin typeface="+mn-lt"/>
        <a:ea typeface="+mn-ea"/>
        <a:cs typeface="+mn-cs"/>
      </a:defRPr>
    </a:lvl7pPr>
    <a:lvl8pPr marL="3197838" algn="l" defTabSz="913670" rtl="0" eaLnBrk="1" latinLnBrk="0" hangingPunct="1">
      <a:defRPr kern="1200">
        <a:solidFill>
          <a:schemeClr val="tx1"/>
        </a:solidFill>
        <a:latin typeface="+mn-lt"/>
        <a:ea typeface="+mn-ea"/>
        <a:cs typeface="+mn-cs"/>
      </a:defRPr>
    </a:lvl8pPr>
    <a:lvl9pPr marL="3654669" algn="l" defTabSz="913670" rtl="0" eaLnBrk="1" latinLnBrk="0" hangingPunct="1">
      <a:defRPr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Welcome &amp; Housekeeping" id="{DD7B7574-5210-1D4E-B79A-6AFC9C1726E0}">
          <p14:sldIdLst>
            <p14:sldId id="2146847842"/>
            <p14:sldId id="2146847866"/>
            <p14:sldId id="2146847862"/>
            <p14:sldId id="4228"/>
            <p14:sldId id="1343"/>
            <p14:sldId id="274"/>
            <p14:sldId id="2146847871"/>
            <p14:sldId id="2146847839"/>
            <p14:sldId id="2146847844"/>
            <p14:sldId id="3788"/>
            <p14:sldId id="3791"/>
            <p14:sldId id="2146847853"/>
            <p14:sldId id="3793"/>
            <p14:sldId id="2146847841"/>
            <p14:sldId id="2146847874"/>
            <p14:sldId id="2146847888"/>
            <p14:sldId id="2146847875"/>
            <p14:sldId id="2146847876"/>
            <p14:sldId id="2146847882"/>
            <p14:sldId id="2146847883"/>
            <p14:sldId id="2146847877"/>
            <p14:sldId id="2146847878"/>
            <p14:sldId id="2146847884"/>
            <p14:sldId id="2146847889"/>
            <p14:sldId id="2146847890"/>
            <p14:sldId id="2146847891"/>
            <p14:sldId id="2146847885"/>
            <p14:sldId id="2146847895"/>
            <p14:sldId id="2146847896"/>
            <p14:sldId id="2146847897"/>
            <p14:sldId id="2146847892"/>
            <p14:sldId id="2146847898"/>
            <p14:sldId id="2146847899"/>
            <p14:sldId id="2146847893"/>
            <p14:sldId id="2146847886"/>
            <p14:sldId id="2146847887"/>
            <p14:sldId id="2146847879"/>
          </p14:sldIdLst>
        </p14:section>
        <p14:section name="Conclusion &amp; Wrap-up" id="{A6026997-9A1B-432B-B0BE-12772B193863}">
          <p14:sldIdLst>
            <p14:sldId id="647"/>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n Young (Zum Communications)" initials="JY(C" lastIdx="1" clrIdx="0"/>
  <p:cmAuthor id="1" name="Mark Jones" initials="MJ" lastIdx="13" clrIdx="1">
    <p:extLst>
      <p:ext uri="{19B8F6BF-5375-455C-9EA6-DF929625EA0E}">
        <p15:presenceInfo xmlns:p15="http://schemas.microsoft.com/office/powerpoint/2012/main" userId="S::majones@apptio.com::89ca47b3-0787-42a7-b46a-a698f43a45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385E"/>
    <a:srgbClr val="0B2942"/>
    <a:srgbClr val="000000"/>
    <a:srgbClr val="F2F2F2"/>
    <a:srgbClr val="1E2024"/>
    <a:srgbClr val="A6A6A6"/>
    <a:srgbClr val="266CFF"/>
    <a:srgbClr val="7CCAD1"/>
    <a:srgbClr val="FF66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72D4E-7FC3-4CE7-8FFC-758422B583DD}" v="2" dt="2022-11-09T16:33:42.253"/>
  </p1510:revLst>
</p1510:revInfo>
</file>

<file path=ppt/tableStyles.xml><?xml version="1.0" encoding="utf-8"?>
<a:tblStyleLst xmlns:a="http://schemas.openxmlformats.org/drawingml/2006/main" def="{416A639A-1315-4925-A9F9-0ACB125E9685}">
  <a:tblStyle styleId="{B482DE17-1FC4-41D7-B2E8-05BAB7828703}" styleName="Apptio Light Header">
    <a:tblBg>
      <a:effect>
        <a:effectLst/>
      </a:effect>
    </a:tblBg>
    <a:wholeTbl>
      <a:tcTxStyle b="off" i="off">
        <a:fontRef idx="minor"/>
        <a:schemeClr val="dk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noFill/>
        </a:fill>
      </a:tcStyle>
    </a:wholeTbl>
    <a:band1H>
      <a:tcTxStyle b="off" i="off">
        <a:fontRef idx="minor"/>
        <a:schemeClr val="tx1"/>
      </a:tcTxStyle>
      <a:tcStyle>
        <a:tcBdr/>
        <a:fill>
          <a:solidFill>
            <a:schemeClr val="accent2">
              <a:alpha val="10000"/>
            </a:schemeClr>
          </a:solidFill>
        </a:fill>
      </a:tcStyle>
    </a:band1H>
    <a:band2H>
      <a:tcTxStyle b="off" i="off">
        <a:fontRef idx="minor"/>
        <a:schemeClr val="tx1"/>
      </a:tcTxStyle>
      <a:tcStyle>
        <a:tcBdr/>
        <a:fill>
          <a:noFill/>
        </a:fill>
      </a:tcStyle>
    </a:band2H>
    <a:firstCol>
      <a:tcTxStyle b="on" i="off">
        <a:fontRef idx="minor"/>
        <a:schemeClr val="bg1"/>
      </a:tcTxStyle>
      <a:tcStyle>
        <a:tcBdr/>
        <a:fill>
          <a:solidFill>
            <a:schemeClr val="tx1"/>
          </a:solidFill>
        </a:fill>
      </a:tcStyle>
    </a:firstCol>
    <a:lastRow>
      <a:tcTxStyle b="off" i="off">
        <a:fontRef idx="minor"/>
        <a:schemeClr val="lt2"/>
      </a:tcTxStyle>
      <a:tcStyle>
        <a:tcBdr>
          <a:left>
            <a:ln>
              <a:noFill/>
            </a:ln>
          </a:left>
          <a:right>
            <a:ln>
              <a:noFill/>
            </a:ln>
          </a:right>
          <a:top>
            <a:ln w="38100" cap="flat" cmpd="sng" algn="ctr">
              <a:solidFill>
                <a:schemeClr val="accent1"/>
              </a:solidFill>
              <a:prstDash val="solid"/>
            </a:ln>
          </a:top>
          <a:bottom>
            <a:ln>
              <a:noFill/>
            </a:ln>
          </a:bottom>
          <a:insideH>
            <a:ln>
              <a:noFill/>
            </a:ln>
          </a:insideH>
          <a:insideV>
            <a:ln>
              <a:noFill/>
            </a:ln>
          </a:insideV>
          <a:tl2br>
            <a:ln>
              <a:noFill/>
            </a:ln>
          </a:tl2br>
          <a:tr2bl>
            <a:ln>
              <a:noFill/>
            </a:ln>
          </a:tr2bl>
        </a:tcBdr>
        <a:fill>
          <a:noFill/>
        </a:fill>
      </a:tcStyle>
    </a:lastRow>
    <a:firstRow>
      <a:tcTxStyle b="on" i="off">
        <a:fontRef idx="major"/>
        <a:schemeClr val="tx1"/>
      </a:tcTxStyle>
      <a:tcStyle>
        <a:tcBdr/>
        <a:fill>
          <a:solidFill>
            <a:schemeClr val="bg1"/>
          </a:solidFill>
        </a:fill>
      </a:tcStyle>
    </a:firstRow>
  </a:tblStyle>
  <a:tblStyle styleId="{416A639A-1315-4925-A9F9-0ACB125E9685}" styleName="Apptio Dark Header">
    <a:tblBg>
      <a:effect>
        <a:effectLst/>
      </a:effect>
    </a:tblBg>
    <a:wholeTbl>
      <a:tcTxStyle b="off" i="off">
        <a:fontRef idx="minor"/>
        <a:schemeClr val="dk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noFill/>
        </a:fill>
      </a:tcStyle>
    </a:wholeTbl>
    <a:band1H>
      <a:tcTxStyle b="off" i="off">
        <a:fontRef idx="minor"/>
        <a:schemeClr val="tx1"/>
      </a:tcTxStyle>
      <a:tcStyle>
        <a:tcBdr/>
        <a:fill>
          <a:solidFill>
            <a:schemeClr val="accent2">
              <a:alpha val="10000"/>
            </a:schemeClr>
          </a:solidFill>
        </a:fill>
      </a:tcStyle>
    </a:band1H>
    <a:band2H>
      <a:tcTxStyle b="off" i="off">
        <a:fontRef idx="minor"/>
        <a:schemeClr val="tx1"/>
      </a:tcTxStyle>
      <a:tcStyle>
        <a:tcBdr/>
        <a:fill>
          <a:noFill/>
        </a:fill>
      </a:tcStyle>
    </a:band2H>
    <a:firstCol>
      <a:tcTxStyle b="on" i="off">
        <a:fontRef idx="minor"/>
        <a:schemeClr val="bg1"/>
      </a:tcTxStyle>
      <a:tcStyle>
        <a:tcBdr/>
        <a:fill>
          <a:solidFill>
            <a:schemeClr val="tx1"/>
          </a:solidFill>
        </a:fill>
      </a:tcStyle>
    </a:firstCol>
    <a:lastRow>
      <a:tcTxStyle b="off" i="off">
        <a:fontRef idx="minor"/>
        <a:schemeClr val="lt2"/>
      </a:tcTxStyle>
      <a:tcStyle>
        <a:tcBdr>
          <a:left>
            <a:ln>
              <a:noFill/>
            </a:ln>
          </a:left>
          <a:right>
            <a:ln>
              <a:noFill/>
            </a:ln>
          </a:right>
          <a:top>
            <a:ln w="38100" cap="flat" cmpd="sng" algn="ctr">
              <a:solidFill>
                <a:schemeClr val="accent1"/>
              </a:solidFill>
              <a:prstDash val="solid"/>
            </a:ln>
          </a:top>
          <a:bottom>
            <a:ln>
              <a:noFill/>
            </a:ln>
          </a:bottom>
          <a:insideH>
            <a:ln>
              <a:noFill/>
            </a:ln>
          </a:insideH>
          <a:insideV>
            <a:ln>
              <a:noFill/>
            </a:ln>
          </a:insideV>
          <a:tl2br>
            <a:ln>
              <a:noFill/>
            </a:ln>
          </a:tl2br>
          <a:tr2bl>
            <a:ln>
              <a:noFill/>
            </a:ln>
          </a:tr2bl>
        </a:tcBdr>
        <a:fill>
          <a:noFill/>
        </a:fill>
      </a:tcStyle>
    </a:lastRow>
    <a:firstRow>
      <a:tcTxStyle b="on" i="off">
        <a:fontRef idx="major"/>
        <a:schemeClr val="bg1"/>
      </a:tcTxStyle>
      <a:tcStyle>
        <a:tcBdr/>
        <a:fill>
          <a:solidFill>
            <a:schemeClr val="tx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5020" autoAdjust="0"/>
  </p:normalViewPr>
  <p:slideViewPr>
    <p:cSldViewPr snapToGrid="0">
      <p:cViewPr varScale="1">
        <p:scale>
          <a:sx n="124" d="100"/>
          <a:sy n="124" d="100"/>
        </p:scale>
        <p:origin x="348" y="9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mple, Matt" userId="f01347e8-4134-4921-a26f-c2ae4b3cf813" providerId="ADAL" clId="{02D72D4E-7FC3-4CE7-8FFC-758422B583DD}"/>
    <pc:docChg chg="undo custSel modSld modShowInfo">
      <pc:chgData name="Temple, Matt" userId="f01347e8-4134-4921-a26f-c2ae4b3cf813" providerId="ADAL" clId="{02D72D4E-7FC3-4CE7-8FFC-758422B583DD}" dt="2022-11-11T17:09:30.784" v="11" actId="2744"/>
      <pc:docMkLst>
        <pc:docMk/>
      </pc:docMkLst>
      <pc:sldChg chg="addSp delSp modSp mod">
        <pc:chgData name="Temple, Matt" userId="f01347e8-4134-4921-a26f-c2ae4b3cf813" providerId="ADAL" clId="{02D72D4E-7FC3-4CE7-8FFC-758422B583DD}" dt="2022-11-09T16:30:37.020" v="2" actId="167"/>
        <pc:sldMkLst>
          <pc:docMk/>
          <pc:sldMk cId="1594752178" sldId="2146847890"/>
        </pc:sldMkLst>
        <pc:picChg chg="del">
          <ac:chgData name="Temple, Matt" userId="f01347e8-4134-4921-a26f-c2ae4b3cf813" providerId="ADAL" clId="{02D72D4E-7FC3-4CE7-8FFC-758422B583DD}" dt="2022-11-09T16:30:32.088" v="0" actId="478"/>
          <ac:picMkLst>
            <pc:docMk/>
            <pc:sldMk cId="1594752178" sldId="2146847890"/>
            <ac:picMk id="3" creationId="{3CD81BA4-D41E-02EE-6CC1-020CA907D83A}"/>
          </ac:picMkLst>
        </pc:picChg>
        <pc:picChg chg="add mod ord">
          <ac:chgData name="Temple, Matt" userId="f01347e8-4134-4921-a26f-c2ae4b3cf813" providerId="ADAL" clId="{02D72D4E-7FC3-4CE7-8FFC-758422B583DD}" dt="2022-11-09T16:30:37.020" v="2" actId="167"/>
          <ac:picMkLst>
            <pc:docMk/>
            <pc:sldMk cId="1594752178" sldId="2146847890"/>
            <ac:picMk id="7" creationId="{4AA9F42D-651E-C8B9-DF51-10401DADAAA9}"/>
          </ac:picMkLst>
        </pc:picChg>
      </pc:sldChg>
      <pc:sldChg chg="modSp mod">
        <pc:chgData name="Temple, Matt" userId="f01347e8-4134-4921-a26f-c2ae4b3cf813" providerId="ADAL" clId="{02D72D4E-7FC3-4CE7-8FFC-758422B583DD}" dt="2022-11-09T16:33:49.085" v="10" actId="1076"/>
        <pc:sldMkLst>
          <pc:docMk/>
          <pc:sldMk cId="1928359314" sldId="2146847891"/>
        </pc:sldMkLst>
        <pc:spChg chg="mod">
          <ac:chgData name="Temple, Matt" userId="f01347e8-4134-4921-a26f-c2ae4b3cf813" providerId="ADAL" clId="{02D72D4E-7FC3-4CE7-8FFC-758422B583DD}" dt="2022-11-09T16:33:49.085" v="10" actId="1076"/>
          <ac:spMkLst>
            <pc:docMk/>
            <pc:sldMk cId="1928359314" sldId="2146847891"/>
            <ac:spMk id="10" creationId="{2E7544A9-2F86-06A5-55FC-EA7480B57CCC}"/>
          </ac:spMkLst>
        </pc:spChg>
        <pc:graphicFrameChg chg="mod modGraphic">
          <ac:chgData name="Temple, Matt" userId="f01347e8-4134-4921-a26f-c2ae4b3cf813" providerId="ADAL" clId="{02D72D4E-7FC3-4CE7-8FFC-758422B583DD}" dt="2022-11-09T16:33:44.934" v="9" actId="404"/>
          <ac:graphicFrameMkLst>
            <pc:docMk/>
            <pc:sldMk cId="1928359314" sldId="2146847891"/>
            <ac:graphicFrameMk id="9" creationId="{DED61DD1-EFDB-E7C1-F695-01FF7CD3EBE5}"/>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C3FF23-B5FE-4D19-A917-80716360BFC5}" type="doc">
      <dgm:prSet loTypeId="urn:microsoft.com/office/officeart/2005/8/layout/venn1" loCatId="relationship" qsTypeId="urn:microsoft.com/office/officeart/2005/8/quickstyle/simple1" qsCatId="simple" csTypeId="urn:microsoft.com/office/officeart/2005/8/colors/colorful4" csCatId="colorful" phldr="1"/>
      <dgm:spPr/>
    </dgm:pt>
    <dgm:pt modelId="{1400E054-7877-493A-83F6-CDA1246ED0A3}">
      <dgm:prSet phldrT="[Text]"/>
      <dgm:spPr/>
      <dgm:t>
        <a:bodyPr/>
        <a:lstStyle/>
        <a:p>
          <a:r>
            <a:rPr lang="en-US"/>
            <a:t>Customer</a:t>
          </a:r>
        </a:p>
      </dgm:t>
    </dgm:pt>
    <dgm:pt modelId="{5F67E42F-84FF-4201-BDBF-2743864786B1}" type="parTrans" cxnId="{AA9E942C-309A-4F87-B162-5B873AF5633D}">
      <dgm:prSet/>
      <dgm:spPr/>
      <dgm:t>
        <a:bodyPr/>
        <a:lstStyle/>
        <a:p>
          <a:endParaRPr lang="en-US"/>
        </a:p>
      </dgm:t>
    </dgm:pt>
    <dgm:pt modelId="{D00C34B8-CB37-4D41-8E0B-E4E5D16F5105}" type="sibTrans" cxnId="{AA9E942C-309A-4F87-B162-5B873AF5633D}">
      <dgm:prSet/>
      <dgm:spPr/>
      <dgm:t>
        <a:bodyPr/>
        <a:lstStyle/>
        <a:p>
          <a:endParaRPr lang="en-US"/>
        </a:p>
      </dgm:t>
    </dgm:pt>
    <dgm:pt modelId="{290B19A5-2D0B-49FF-AAA0-1CFDFEE73482}">
      <dgm:prSet phldrT="[Text]"/>
      <dgm:spPr/>
      <dgm:t>
        <a:bodyPr/>
        <a:lstStyle/>
        <a:p>
          <a:r>
            <a:rPr lang="en-US"/>
            <a:t>Technology</a:t>
          </a:r>
        </a:p>
      </dgm:t>
    </dgm:pt>
    <dgm:pt modelId="{B062FAEB-894C-4BC0-96CF-6AA9B3A56A6F}" type="parTrans" cxnId="{9053577E-D13A-4C92-A332-144046A5AE81}">
      <dgm:prSet/>
      <dgm:spPr/>
      <dgm:t>
        <a:bodyPr/>
        <a:lstStyle/>
        <a:p>
          <a:endParaRPr lang="en-US"/>
        </a:p>
      </dgm:t>
    </dgm:pt>
    <dgm:pt modelId="{FF253444-00EE-457B-9CC3-6E3AFD8C9933}" type="sibTrans" cxnId="{9053577E-D13A-4C92-A332-144046A5AE81}">
      <dgm:prSet/>
      <dgm:spPr/>
      <dgm:t>
        <a:bodyPr/>
        <a:lstStyle/>
        <a:p>
          <a:endParaRPr lang="en-US"/>
        </a:p>
      </dgm:t>
    </dgm:pt>
    <dgm:pt modelId="{E15B8B36-95E5-4C36-A953-AA0B26657A17}">
      <dgm:prSet phldrT="[Text]"/>
      <dgm:spPr/>
      <dgm:t>
        <a:bodyPr/>
        <a:lstStyle/>
        <a:p>
          <a:r>
            <a:rPr lang="en-US"/>
            <a:t>Business</a:t>
          </a:r>
        </a:p>
      </dgm:t>
    </dgm:pt>
    <dgm:pt modelId="{0E1F39E5-8EE9-4ABB-AF03-EB3A73E17E5B}" type="parTrans" cxnId="{D07EE1CB-A2F7-43AB-9A0F-428067576FDC}">
      <dgm:prSet/>
      <dgm:spPr/>
      <dgm:t>
        <a:bodyPr/>
        <a:lstStyle/>
        <a:p>
          <a:endParaRPr lang="en-US"/>
        </a:p>
      </dgm:t>
    </dgm:pt>
    <dgm:pt modelId="{74AD6013-1CB2-4F3C-B5F2-2461BFDAF769}" type="sibTrans" cxnId="{D07EE1CB-A2F7-43AB-9A0F-428067576FDC}">
      <dgm:prSet/>
      <dgm:spPr/>
      <dgm:t>
        <a:bodyPr/>
        <a:lstStyle/>
        <a:p>
          <a:endParaRPr lang="en-US"/>
        </a:p>
      </dgm:t>
    </dgm:pt>
    <dgm:pt modelId="{F9117BAA-0FE6-426B-8CE7-46D09CAE0D62}" type="pres">
      <dgm:prSet presAssocID="{13C3FF23-B5FE-4D19-A917-80716360BFC5}" presName="compositeShape" presStyleCnt="0">
        <dgm:presLayoutVars>
          <dgm:chMax val="7"/>
          <dgm:dir/>
          <dgm:resizeHandles val="exact"/>
        </dgm:presLayoutVars>
      </dgm:prSet>
      <dgm:spPr/>
    </dgm:pt>
    <dgm:pt modelId="{5276B766-ED6D-4F21-99A9-105FB1D3A262}" type="pres">
      <dgm:prSet presAssocID="{1400E054-7877-493A-83F6-CDA1246ED0A3}" presName="circ1" presStyleLbl="vennNode1" presStyleIdx="0" presStyleCnt="3"/>
      <dgm:spPr/>
    </dgm:pt>
    <dgm:pt modelId="{BEE8B8E4-E97B-4686-952C-94F2D28D3230}" type="pres">
      <dgm:prSet presAssocID="{1400E054-7877-493A-83F6-CDA1246ED0A3}" presName="circ1Tx" presStyleLbl="revTx" presStyleIdx="0" presStyleCnt="0">
        <dgm:presLayoutVars>
          <dgm:chMax val="0"/>
          <dgm:chPref val="0"/>
          <dgm:bulletEnabled val="1"/>
        </dgm:presLayoutVars>
      </dgm:prSet>
      <dgm:spPr/>
    </dgm:pt>
    <dgm:pt modelId="{4F16F399-3483-47BF-AF39-E330599FC316}" type="pres">
      <dgm:prSet presAssocID="{290B19A5-2D0B-49FF-AAA0-1CFDFEE73482}" presName="circ2" presStyleLbl="vennNode1" presStyleIdx="1" presStyleCnt="3"/>
      <dgm:spPr/>
    </dgm:pt>
    <dgm:pt modelId="{3E6E5A77-ED99-4AE4-AFB0-B9A691ECAEDF}" type="pres">
      <dgm:prSet presAssocID="{290B19A5-2D0B-49FF-AAA0-1CFDFEE73482}" presName="circ2Tx" presStyleLbl="revTx" presStyleIdx="0" presStyleCnt="0">
        <dgm:presLayoutVars>
          <dgm:chMax val="0"/>
          <dgm:chPref val="0"/>
          <dgm:bulletEnabled val="1"/>
        </dgm:presLayoutVars>
      </dgm:prSet>
      <dgm:spPr/>
    </dgm:pt>
    <dgm:pt modelId="{C28C01C1-6FD5-4596-A26D-ED86AE664798}" type="pres">
      <dgm:prSet presAssocID="{E15B8B36-95E5-4C36-A953-AA0B26657A17}" presName="circ3" presStyleLbl="vennNode1" presStyleIdx="2" presStyleCnt="3"/>
      <dgm:spPr/>
    </dgm:pt>
    <dgm:pt modelId="{F672B955-B91A-4DB8-997F-C390C521C375}" type="pres">
      <dgm:prSet presAssocID="{E15B8B36-95E5-4C36-A953-AA0B26657A17}" presName="circ3Tx" presStyleLbl="revTx" presStyleIdx="0" presStyleCnt="0">
        <dgm:presLayoutVars>
          <dgm:chMax val="0"/>
          <dgm:chPref val="0"/>
          <dgm:bulletEnabled val="1"/>
        </dgm:presLayoutVars>
      </dgm:prSet>
      <dgm:spPr/>
    </dgm:pt>
  </dgm:ptLst>
  <dgm:cxnLst>
    <dgm:cxn modelId="{AA9E942C-309A-4F87-B162-5B873AF5633D}" srcId="{13C3FF23-B5FE-4D19-A917-80716360BFC5}" destId="{1400E054-7877-493A-83F6-CDA1246ED0A3}" srcOrd="0" destOrd="0" parTransId="{5F67E42F-84FF-4201-BDBF-2743864786B1}" sibTransId="{D00C34B8-CB37-4D41-8E0B-E4E5D16F5105}"/>
    <dgm:cxn modelId="{D2D7D365-7DFE-4929-9A04-019824786067}" type="presOf" srcId="{E15B8B36-95E5-4C36-A953-AA0B26657A17}" destId="{F672B955-B91A-4DB8-997F-C390C521C375}" srcOrd="1" destOrd="0" presId="urn:microsoft.com/office/officeart/2005/8/layout/venn1"/>
    <dgm:cxn modelId="{DFDA996C-666E-440E-ABC4-F313926103F7}" type="presOf" srcId="{290B19A5-2D0B-49FF-AAA0-1CFDFEE73482}" destId="{3E6E5A77-ED99-4AE4-AFB0-B9A691ECAEDF}" srcOrd="1" destOrd="0" presId="urn:microsoft.com/office/officeart/2005/8/layout/venn1"/>
    <dgm:cxn modelId="{EE744A53-7600-4191-B93A-F40F4655CDFB}" type="presOf" srcId="{1400E054-7877-493A-83F6-CDA1246ED0A3}" destId="{BEE8B8E4-E97B-4686-952C-94F2D28D3230}" srcOrd="1" destOrd="0" presId="urn:microsoft.com/office/officeart/2005/8/layout/venn1"/>
    <dgm:cxn modelId="{9053577E-D13A-4C92-A332-144046A5AE81}" srcId="{13C3FF23-B5FE-4D19-A917-80716360BFC5}" destId="{290B19A5-2D0B-49FF-AAA0-1CFDFEE73482}" srcOrd="1" destOrd="0" parTransId="{B062FAEB-894C-4BC0-96CF-6AA9B3A56A6F}" sibTransId="{FF253444-00EE-457B-9CC3-6E3AFD8C9933}"/>
    <dgm:cxn modelId="{B8AAC783-CD3F-443F-A9AB-385F7BA335A6}" type="presOf" srcId="{290B19A5-2D0B-49FF-AAA0-1CFDFEE73482}" destId="{4F16F399-3483-47BF-AF39-E330599FC316}" srcOrd="0" destOrd="0" presId="urn:microsoft.com/office/officeart/2005/8/layout/venn1"/>
    <dgm:cxn modelId="{28B14386-6568-4B21-973F-37027313E925}" type="presOf" srcId="{E15B8B36-95E5-4C36-A953-AA0B26657A17}" destId="{C28C01C1-6FD5-4596-A26D-ED86AE664798}" srcOrd="0" destOrd="0" presId="urn:microsoft.com/office/officeart/2005/8/layout/venn1"/>
    <dgm:cxn modelId="{99B8E7AF-C103-4F6F-9CBD-2A3BB5DB6D2D}" type="presOf" srcId="{1400E054-7877-493A-83F6-CDA1246ED0A3}" destId="{5276B766-ED6D-4F21-99A9-105FB1D3A262}" srcOrd="0" destOrd="0" presId="urn:microsoft.com/office/officeart/2005/8/layout/venn1"/>
    <dgm:cxn modelId="{D07EE1CB-A2F7-43AB-9A0F-428067576FDC}" srcId="{13C3FF23-B5FE-4D19-A917-80716360BFC5}" destId="{E15B8B36-95E5-4C36-A953-AA0B26657A17}" srcOrd="2" destOrd="0" parTransId="{0E1F39E5-8EE9-4ABB-AF03-EB3A73E17E5B}" sibTransId="{74AD6013-1CB2-4F3C-B5F2-2461BFDAF769}"/>
    <dgm:cxn modelId="{75F558E1-D06B-4373-97D4-64EDDE4C591E}" type="presOf" srcId="{13C3FF23-B5FE-4D19-A917-80716360BFC5}" destId="{F9117BAA-0FE6-426B-8CE7-46D09CAE0D62}" srcOrd="0" destOrd="0" presId="urn:microsoft.com/office/officeart/2005/8/layout/venn1"/>
    <dgm:cxn modelId="{D583D32C-70EC-4F91-A92A-FD97947B2D79}" type="presParOf" srcId="{F9117BAA-0FE6-426B-8CE7-46D09CAE0D62}" destId="{5276B766-ED6D-4F21-99A9-105FB1D3A262}" srcOrd="0" destOrd="0" presId="urn:microsoft.com/office/officeart/2005/8/layout/venn1"/>
    <dgm:cxn modelId="{4A8F614D-1B19-4597-9212-54E6E2DB85C4}" type="presParOf" srcId="{F9117BAA-0FE6-426B-8CE7-46D09CAE0D62}" destId="{BEE8B8E4-E97B-4686-952C-94F2D28D3230}" srcOrd="1" destOrd="0" presId="urn:microsoft.com/office/officeart/2005/8/layout/venn1"/>
    <dgm:cxn modelId="{6410EA92-F468-433C-93CF-3AC66AAC3A44}" type="presParOf" srcId="{F9117BAA-0FE6-426B-8CE7-46D09CAE0D62}" destId="{4F16F399-3483-47BF-AF39-E330599FC316}" srcOrd="2" destOrd="0" presId="urn:microsoft.com/office/officeart/2005/8/layout/venn1"/>
    <dgm:cxn modelId="{A6499DDF-4045-4DEE-9010-6D51928846AE}" type="presParOf" srcId="{F9117BAA-0FE6-426B-8CE7-46D09CAE0D62}" destId="{3E6E5A77-ED99-4AE4-AFB0-B9A691ECAEDF}" srcOrd="3" destOrd="0" presId="urn:microsoft.com/office/officeart/2005/8/layout/venn1"/>
    <dgm:cxn modelId="{49795598-3FBB-4D41-A993-C90A7BCDAAB9}" type="presParOf" srcId="{F9117BAA-0FE6-426B-8CE7-46D09CAE0D62}" destId="{C28C01C1-6FD5-4596-A26D-ED86AE664798}" srcOrd="4" destOrd="0" presId="urn:microsoft.com/office/officeart/2005/8/layout/venn1"/>
    <dgm:cxn modelId="{D873AAC4-C8FF-4BDA-9F1D-687993D0A2C3}" type="presParOf" srcId="{F9117BAA-0FE6-426B-8CE7-46D09CAE0D62}" destId="{F672B955-B91A-4DB8-997F-C390C521C37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C3FF23-B5FE-4D19-A917-80716360BFC5}" type="doc">
      <dgm:prSet loTypeId="urn:microsoft.com/office/officeart/2005/8/layout/venn1" loCatId="relationship" qsTypeId="urn:microsoft.com/office/officeart/2005/8/quickstyle/simple1" qsCatId="simple" csTypeId="urn:microsoft.com/office/officeart/2005/8/colors/colorful4" csCatId="colorful" phldr="1"/>
      <dgm:spPr/>
    </dgm:pt>
    <dgm:pt modelId="{1400E054-7877-493A-83F6-CDA1246ED0A3}">
      <dgm:prSet phldrT="[Text]"/>
      <dgm:spPr/>
      <dgm:t>
        <a:bodyPr/>
        <a:lstStyle/>
        <a:p>
          <a:r>
            <a:rPr lang="en-US"/>
            <a:t>Business</a:t>
          </a:r>
        </a:p>
      </dgm:t>
    </dgm:pt>
    <dgm:pt modelId="{5F67E42F-84FF-4201-BDBF-2743864786B1}" type="parTrans" cxnId="{AA9E942C-309A-4F87-B162-5B873AF5633D}">
      <dgm:prSet/>
      <dgm:spPr/>
      <dgm:t>
        <a:bodyPr/>
        <a:lstStyle/>
        <a:p>
          <a:endParaRPr lang="en-US"/>
        </a:p>
      </dgm:t>
    </dgm:pt>
    <dgm:pt modelId="{D00C34B8-CB37-4D41-8E0B-E4E5D16F5105}" type="sibTrans" cxnId="{AA9E942C-309A-4F87-B162-5B873AF5633D}">
      <dgm:prSet/>
      <dgm:spPr/>
      <dgm:t>
        <a:bodyPr/>
        <a:lstStyle/>
        <a:p>
          <a:endParaRPr lang="en-US"/>
        </a:p>
      </dgm:t>
    </dgm:pt>
    <dgm:pt modelId="{290B19A5-2D0B-49FF-AAA0-1CFDFEE73482}">
      <dgm:prSet phldrT="[Text]"/>
      <dgm:spPr/>
      <dgm:t>
        <a:bodyPr/>
        <a:lstStyle/>
        <a:p>
          <a:r>
            <a:rPr lang="en-US"/>
            <a:t>Strategy</a:t>
          </a:r>
        </a:p>
      </dgm:t>
    </dgm:pt>
    <dgm:pt modelId="{B062FAEB-894C-4BC0-96CF-6AA9B3A56A6F}" type="parTrans" cxnId="{9053577E-D13A-4C92-A332-144046A5AE81}">
      <dgm:prSet/>
      <dgm:spPr/>
      <dgm:t>
        <a:bodyPr/>
        <a:lstStyle/>
        <a:p>
          <a:endParaRPr lang="en-US"/>
        </a:p>
      </dgm:t>
    </dgm:pt>
    <dgm:pt modelId="{FF253444-00EE-457B-9CC3-6E3AFD8C9933}" type="sibTrans" cxnId="{9053577E-D13A-4C92-A332-144046A5AE81}">
      <dgm:prSet/>
      <dgm:spPr/>
      <dgm:t>
        <a:bodyPr/>
        <a:lstStyle/>
        <a:p>
          <a:endParaRPr lang="en-US"/>
        </a:p>
      </dgm:t>
    </dgm:pt>
    <dgm:pt modelId="{E15B8B36-95E5-4C36-A953-AA0B26657A17}">
      <dgm:prSet phldrT="[Text]"/>
      <dgm:spPr/>
      <dgm:t>
        <a:bodyPr/>
        <a:lstStyle/>
        <a:p>
          <a:r>
            <a:rPr lang="en-US"/>
            <a:t>Delivery</a:t>
          </a:r>
        </a:p>
      </dgm:t>
    </dgm:pt>
    <dgm:pt modelId="{0E1F39E5-8EE9-4ABB-AF03-EB3A73E17E5B}" type="parTrans" cxnId="{D07EE1CB-A2F7-43AB-9A0F-428067576FDC}">
      <dgm:prSet/>
      <dgm:spPr/>
      <dgm:t>
        <a:bodyPr/>
        <a:lstStyle/>
        <a:p>
          <a:endParaRPr lang="en-US"/>
        </a:p>
      </dgm:t>
    </dgm:pt>
    <dgm:pt modelId="{74AD6013-1CB2-4F3C-B5F2-2461BFDAF769}" type="sibTrans" cxnId="{D07EE1CB-A2F7-43AB-9A0F-428067576FDC}">
      <dgm:prSet/>
      <dgm:spPr/>
      <dgm:t>
        <a:bodyPr/>
        <a:lstStyle/>
        <a:p>
          <a:endParaRPr lang="en-US"/>
        </a:p>
      </dgm:t>
    </dgm:pt>
    <dgm:pt modelId="{1EC08438-60CA-4024-8B82-C2FDAE57D344}">
      <dgm:prSet phldrT="[Text]"/>
      <dgm:spPr/>
      <dgm:t>
        <a:bodyPr/>
        <a:lstStyle/>
        <a:p>
          <a:r>
            <a:rPr lang="en-US"/>
            <a:t>Marketing</a:t>
          </a:r>
        </a:p>
      </dgm:t>
    </dgm:pt>
    <dgm:pt modelId="{109F8ABA-F132-424E-B186-61F1B44A4331}" type="parTrans" cxnId="{A88541AC-796F-4640-9598-566D7D1A4533}">
      <dgm:prSet/>
      <dgm:spPr/>
      <dgm:t>
        <a:bodyPr/>
        <a:lstStyle/>
        <a:p>
          <a:endParaRPr lang="en-US"/>
        </a:p>
      </dgm:t>
    </dgm:pt>
    <dgm:pt modelId="{D3FD0725-1158-40CC-9813-BA2870B4AC2B}" type="sibTrans" cxnId="{A88541AC-796F-4640-9598-566D7D1A4533}">
      <dgm:prSet/>
      <dgm:spPr/>
      <dgm:t>
        <a:bodyPr/>
        <a:lstStyle/>
        <a:p>
          <a:endParaRPr lang="en-US"/>
        </a:p>
      </dgm:t>
    </dgm:pt>
    <dgm:pt modelId="{FB7DDA08-9954-4C69-9D6C-655C0DC41A2B}">
      <dgm:prSet phldrT="[Text]"/>
      <dgm:spPr/>
      <dgm:t>
        <a:bodyPr/>
        <a:lstStyle/>
        <a:p>
          <a:r>
            <a:rPr lang="en-US"/>
            <a:t>Sales</a:t>
          </a:r>
        </a:p>
      </dgm:t>
    </dgm:pt>
    <dgm:pt modelId="{72F7BA26-37EE-4562-9F58-3AB99197A05F}" type="parTrans" cxnId="{3F2A7080-362D-4127-B0AF-E600BCB21B73}">
      <dgm:prSet/>
      <dgm:spPr/>
      <dgm:t>
        <a:bodyPr/>
        <a:lstStyle/>
        <a:p>
          <a:endParaRPr lang="en-US"/>
        </a:p>
      </dgm:t>
    </dgm:pt>
    <dgm:pt modelId="{32D8E301-E375-43CC-87F5-362A285FCDEE}" type="sibTrans" cxnId="{3F2A7080-362D-4127-B0AF-E600BCB21B73}">
      <dgm:prSet/>
      <dgm:spPr/>
      <dgm:t>
        <a:bodyPr/>
        <a:lstStyle/>
        <a:p>
          <a:endParaRPr lang="en-US"/>
        </a:p>
      </dgm:t>
    </dgm:pt>
    <dgm:pt modelId="{8A377BBE-F804-40BD-A4C1-0B1116E2E4B0}">
      <dgm:prSet phldrT="[Text]"/>
      <dgm:spPr/>
      <dgm:t>
        <a:bodyPr/>
        <a:lstStyle/>
        <a:p>
          <a:r>
            <a:rPr lang="en-US"/>
            <a:t>Customer Service</a:t>
          </a:r>
        </a:p>
      </dgm:t>
    </dgm:pt>
    <dgm:pt modelId="{57EC684C-8D0C-4D40-B754-060AC1B75A8F}" type="parTrans" cxnId="{2F808809-E794-412C-AF5A-CB88AE0CADE6}">
      <dgm:prSet/>
      <dgm:spPr/>
      <dgm:t>
        <a:bodyPr/>
        <a:lstStyle/>
        <a:p>
          <a:endParaRPr lang="en-US"/>
        </a:p>
      </dgm:t>
    </dgm:pt>
    <dgm:pt modelId="{97AA355B-B4DD-4767-95C3-B05E28723E0F}" type="sibTrans" cxnId="{2F808809-E794-412C-AF5A-CB88AE0CADE6}">
      <dgm:prSet/>
      <dgm:spPr/>
      <dgm:t>
        <a:bodyPr/>
        <a:lstStyle/>
        <a:p>
          <a:endParaRPr lang="en-US"/>
        </a:p>
      </dgm:t>
    </dgm:pt>
    <dgm:pt modelId="{9CFE113B-A603-4119-9384-690458B19F1D}">
      <dgm:prSet phldrT="[Text]"/>
      <dgm:spPr/>
      <dgm:t>
        <a:bodyPr/>
        <a:lstStyle/>
        <a:p>
          <a:r>
            <a:rPr lang="en-US"/>
            <a:t>Finance</a:t>
          </a:r>
        </a:p>
      </dgm:t>
    </dgm:pt>
    <dgm:pt modelId="{EDC8E8C3-EEB8-4CB7-832F-94522DCBE346}" type="parTrans" cxnId="{2B2A9C9D-BFBC-4725-B795-6B45A988DCDE}">
      <dgm:prSet/>
      <dgm:spPr/>
      <dgm:t>
        <a:bodyPr/>
        <a:lstStyle/>
        <a:p>
          <a:endParaRPr lang="en-US"/>
        </a:p>
      </dgm:t>
    </dgm:pt>
    <dgm:pt modelId="{11EF7EC9-0F1A-45E0-BE8B-251ACD72235E}" type="sibTrans" cxnId="{2B2A9C9D-BFBC-4725-B795-6B45A988DCDE}">
      <dgm:prSet/>
      <dgm:spPr/>
      <dgm:t>
        <a:bodyPr/>
        <a:lstStyle/>
        <a:p>
          <a:endParaRPr lang="en-US"/>
        </a:p>
      </dgm:t>
    </dgm:pt>
    <dgm:pt modelId="{F9117BAA-0FE6-426B-8CE7-46D09CAE0D62}" type="pres">
      <dgm:prSet presAssocID="{13C3FF23-B5FE-4D19-A917-80716360BFC5}" presName="compositeShape" presStyleCnt="0">
        <dgm:presLayoutVars>
          <dgm:chMax val="7"/>
          <dgm:dir/>
          <dgm:resizeHandles val="exact"/>
        </dgm:presLayoutVars>
      </dgm:prSet>
      <dgm:spPr/>
    </dgm:pt>
    <dgm:pt modelId="{5276B766-ED6D-4F21-99A9-105FB1D3A262}" type="pres">
      <dgm:prSet presAssocID="{1400E054-7877-493A-83F6-CDA1246ED0A3}" presName="circ1" presStyleLbl="vennNode1" presStyleIdx="0" presStyleCnt="7"/>
      <dgm:spPr/>
    </dgm:pt>
    <dgm:pt modelId="{BEE8B8E4-E97B-4686-952C-94F2D28D3230}" type="pres">
      <dgm:prSet presAssocID="{1400E054-7877-493A-83F6-CDA1246ED0A3}" presName="circ1Tx" presStyleLbl="revTx" presStyleIdx="0" presStyleCnt="0">
        <dgm:presLayoutVars>
          <dgm:chMax val="0"/>
          <dgm:chPref val="0"/>
          <dgm:bulletEnabled val="1"/>
        </dgm:presLayoutVars>
      </dgm:prSet>
      <dgm:spPr/>
    </dgm:pt>
    <dgm:pt modelId="{4F16F399-3483-47BF-AF39-E330599FC316}" type="pres">
      <dgm:prSet presAssocID="{290B19A5-2D0B-49FF-AAA0-1CFDFEE73482}" presName="circ2" presStyleLbl="vennNode1" presStyleIdx="1" presStyleCnt="7"/>
      <dgm:spPr/>
    </dgm:pt>
    <dgm:pt modelId="{3E6E5A77-ED99-4AE4-AFB0-B9A691ECAEDF}" type="pres">
      <dgm:prSet presAssocID="{290B19A5-2D0B-49FF-AAA0-1CFDFEE73482}" presName="circ2Tx" presStyleLbl="revTx" presStyleIdx="0" presStyleCnt="0">
        <dgm:presLayoutVars>
          <dgm:chMax val="0"/>
          <dgm:chPref val="0"/>
          <dgm:bulletEnabled val="1"/>
        </dgm:presLayoutVars>
      </dgm:prSet>
      <dgm:spPr/>
    </dgm:pt>
    <dgm:pt modelId="{C28C01C1-6FD5-4596-A26D-ED86AE664798}" type="pres">
      <dgm:prSet presAssocID="{E15B8B36-95E5-4C36-A953-AA0B26657A17}" presName="circ3" presStyleLbl="vennNode1" presStyleIdx="2" presStyleCnt="7"/>
      <dgm:spPr/>
    </dgm:pt>
    <dgm:pt modelId="{F672B955-B91A-4DB8-997F-C390C521C375}" type="pres">
      <dgm:prSet presAssocID="{E15B8B36-95E5-4C36-A953-AA0B26657A17}" presName="circ3Tx" presStyleLbl="revTx" presStyleIdx="0" presStyleCnt="0">
        <dgm:presLayoutVars>
          <dgm:chMax val="0"/>
          <dgm:chPref val="0"/>
          <dgm:bulletEnabled val="1"/>
        </dgm:presLayoutVars>
      </dgm:prSet>
      <dgm:spPr/>
    </dgm:pt>
    <dgm:pt modelId="{A34CC4A5-A9D4-4CA6-AE4F-C421BE1C0D15}" type="pres">
      <dgm:prSet presAssocID="{1EC08438-60CA-4024-8B82-C2FDAE57D344}" presName="circ4" presStyleLbl="vennNode1" presStyleIdx="3" presStyleCnt="7"/>
      <dgm:spPr/>
    </dgm:pt>
    <dgm:pt modelId="{A68AA024-BFCE-42F8-91CB-C0965D8C4B26}" type="pres">
      <dgm:prSet presAssocID="{1EC08438-60CA-4024-8B82-C2FDAE57D344}" presName="circ4Tx" presStyleLbl="revTx" presStyleIdx="0" presStyleCnt="0">
        <dgm:presLayoutVars>
          <dgm:chMax val="0"/>
          <dgm:chPref val="0"/>
          <dgm:bulletEnabled val="1"/>
        </dgm:presLayoutVars>
      </dgm:prSet>
      <dgm:spPr/>
    </dgm:pt>
    <dgm:pt modelId="{4FDEBF8F-F1FF-4640-8094-72E84703D833}" type="pres">
      <dgm:prSet presAssocID="{FB7DDA08-9954-4C69-9D6C-655C0DC41A2B}" presName="circ5" presStyleLbl="vennNode1" presStyleIdx="4" presStyleCnt="7"/>
      <dgm:spPr/>
    </dgm:pt>
    <dgm:pt modelId="{B36E4E04-21B0-48FA-90A9-5AE4399945E2}" type="pres">
      <dgm:prSet presAssocID="{FB7DDA08-9954-4C69-9D6C-655C0DC41A2B}" presName="circ5Tx" presStyleLbl="revTx" presStyleIdx="0" presStyleCnt="0">
        <dgm:presLayoutVars>
          <dgm:chMax val="0"/>
          <dgm:chPref val="0"/>
          <dgm:bulletEnabled val="1"/>
        </dgm:presLayoutVars>
      </dgm:prSet>
      <dgm:spPr/>
    </dgm:pt>
    <dgm:pt modelId="{F36ECDF4-7382-4DC3-9483-8395805B90D0}" type="pres">
      <dgm:prSet presAssocID="{8A377BBE-F804-40BD-A4C1-0B1116E2E4B0}" presName="circ6" presStyleLbl="vennNode1" presStyleIdx="5" presStyleCnt="7"/>
      <dgm:spPr/>
    </dgm:pt>
    <dgm:pt modelId="{BA36A01A-5B34-408B-B1CF-25C8729B3C6B}" type="pres">
      <dgm:prSet presAssocID="{8A377BBE-F804-40BD-A4C1-0B1116E2E4B0}" presName="circ6Tx" presStyleLbl="revTx" presStyleIdx="0" presStyleCnt="0">
        <dgm:presLayoutVars>
          <dgm:chMax val="0"/>
          <dgm:chPref val="0"/>
          <dgm:bulletEnabled val="1"/>
        </dgm:presLayoutVars>
      </dgm:prSet>
      <dgm:spPr/>
    </dgm:pt>
    <dgm:pt modelId="{41055691-AE67-48E9-A51B-614B60D84624}" type="pres">
      <dgm:prSet presAssocID="{9CFE113B-A603-4119-9384-690458B19F1D}" presName="circ7" presStyleLbl="vennNode1" presStyleIdx="6" presStyleCnt="7"/>
      <dgm:spPr/>
    </dgm:pt>
    <dgm:pt modelId="{7D2280DB-D969-404A-BC48-B2657D7793D1}" type="pres">
      <dgm:prSet presAssocID="{9CFE113B-A603-4119-9384-690458B19F1D}" presName="circ7Tx" presStyleLbl="revTx" presStyleIdx="0" presStyleCnt="0">
        <dgm:presLayoutVars>
          <dgm:chMax val="0"/>
          <dgm:chPref val="0"/>
          <dgm:bulletEnabled val="1"/>
        </dgm:presLayoutVars>
      </dgm:prSet>
      <dgm:spPr/>
    </dgm:pt>
  </dgm:ptLst>
  <dgm:cxnLst>
    <dgm:cxn modelId="{2F808809-E794-412C-AF5A-CB88AE0CADE6}" srcId="{13C3FF23-B5FE-4D19-A917-80716360BFC5}" destId="{8A377BBE-F804-40BD-A4C1-0B1116E2E4B0}" srcOrd="5" destOrd="0" parTransId="{57EC684C-8D0C-4D40-B754-060AC1B75A8F}" sibTransId="{97AA355B-B4DD-4767-95C3-B05E28723E0F}"/>
    <dgm:cxn modelId="{8B8CF218-7BA9-44A0-9312-9D3FD35BC1A7}" type="presOf" srcId="{FB7DDA08-9954-4C69-9D6C-655C0DC41A2B}" destId="{B36E4E04-21B0-48FA-90A9-5AE4399945E2}" srcOrd="0" destOrd="0" presId="urn:microsoft.com/office/officeart/2005/8/layout/venn1"/>
    <dgm:cxn modelId="{AA9E942C-309A-4F87-B162-5B873AF5633D}" srcId="{13C3FF23-B5FE-4D19-A917-80716360BFC5}" destId="{1400E054-7877-493A-83F6-CDA1246ED0A3}" srcOrd="0" destOrd="0" parTransId="{5F67E42F-84FF-4201-BDBF-2743864786B1}" sibTransId="{D00C34B8-CB37-4D41-8E0B-E4E5D16F5105}"/>
    <dgm:cxn modelId="{D2D7D365-7DFE-4929-9A04-019824786067}" type="presOf" srcId="{E15B8B36-95E5-4C36-A953-AA0B26657A17}" destId="{F672B955-B91A-4DB8-997F-C390C521C375}" srcOrd="0" destOrd="0" presId="urn:microsoft.com/office/officeart/2005/8/layout/venn1"/>
    <dgm:cxn modelId="{DFDA996C-666E-440E-ABC4-F313926103F7}" type="presOf" srcId="{290B19A5-2D0B-49FF-AAA0-1CFDFEE73482}" destId="{3E6E5A77-ED99-4AE4-AFB0-B9A691ECAEDF}" srcOrd="0" destOrd="0" presId="urn:microsoft.com/office/officeart/2005/8/layout/venn1"/>
    <dgm:cxn modelId="{6175C06E-C3B0-40DA-B23D-4C9DF7F02CAF}" type="presOf" srcId="{1EC08438-60CA-4024-8B82-C2FDAE57D344}" destId="{A68AA024-BFCE-42F8-91CB-C0965D8C4B26}" srcOrd="0" destOrd="0" presId="urn:microsoft.com/office/officeart/2005/8/layout/venn1"/>
    <dgm:cxn modelId="{EE744A53-7600-4191-B93A-F40F4655CDFB}" type="presOf" srcId="{1400E054-7877-493A-83F6-CDA1246ED0A3}" destId="{BEE8B8E4-E97B-4686-952C-94F2D28D3230}" srcOrd="0" destOrd="0" presId="urn:microsoft.com/office/officeart/2005/8/layout/venn1"/>
    <dgm:cxn modelId="{9053577E-D13A-4C92-A332-144046A5AE81}" srcId="{13C3FF23-B5FE-4D19-A917-80716360BFC5}" destId="{290B19A5-2D0B-49FF-AAA0-1CFDFEE73482}" srcOrd="1" destOrd="0" parTransId="{B062FAEB-894C-4BC0-96CF-6AA9B3A56A6F}" sibTransId="{FF253444-00EE-457B-9CC3-6E3AFD8C9933}"/>
    <dgm:cxn modelId="{53CF3280-7AEA-4790-BACC-B70D5CA2C1CA}" type="presOf" srcId="{9CFE113B-A603-4119-9384-690458B19F1D}" destId="{7D2280DB-D969-404A-BC48-B2657D7793D1}" srcOrd="0" destOrd="0" presId="urn:microsoft.com/office/officeart/2005/8/layout/venn1"/>
    <dgm:cxn modelId="{3F2A7080-362D-4127-B0AF-E600BCB21B73}" srcId="{13C3FF23-B5FE-4D19-A917-80716360BFC5}" destId="{FB7DDA08-9954-4C69-9D6C-655C0DC41A2B}" srcOrd="4" destOrd="0" parTransId="{72F7BA26-37EE-4562-9F58-3AB99197A05F}" sibTransId="{32D8E301-E375-43CC-87F5-362A285FCDEE}"/>
    <dgm:cxn modelId="{2B2A9C9D-BFBC-4725-B795-6B45A988DCDE}" srcId="{13C3FF23-B5FE-4D19-A917-80716360BFC5}" destId="{9CFE113B-A603-4119-9384-690458B19F1D}" srcOrd="6" destOrd="0" parTransId="{EDC8E8C3-EEB8-4CB7-832F-94522DCBE346}" sibTransId="{11EF7EC9-0F1A-45E0-BE8B-251ACD72235E}"/>
    <dgm:cxn modelId="{DED76FA9-8C1E-4CB4-B1A9-CE6051B8663D}" type="presOf" srcId="{8A377BBE-F804-40BD-A4C1-0B1116E2E4B0}" destId="{BA36A01A-5B34-408B-B1CF-25C8729B3C6B}" srcOrd="0" destOrd="0" presId="urn:microsoft.com/office/officeart/2005/8/layout/venn1"/>
    <dgm:cxn modelId="{A88541AC-796F-4640-9598-566D7D1A4533}" srcId="{13C3FF23-B5FE-4D19-A917-80716360BFC5}" destId="{1EC08438-60CA-4024-8B82-C2FDAE57D344}" srcOrd="3" destOrd="0" parTransId="{109F8ABA-F132-424E-B186-61F1B44A4331}" sibTransId="{D3FD0725-1158-40CC-9813-BA2870B4AC2B}"/>
    <dgm:cxn modelId="{D07EE1CB-A2F7-43AB-9A0F-428067576FDC}" srcId="{13C3FF23-B5FE-4D19-A917-80716360BFC5}" destId="{E15B8B36-95E5-4C36-A953-AA0B26657A17}" srcOrd="2" destOrd="0" parTransId="{0E1F39E5-8EE9-4ABB-AF03-EB3A73E17E5B}" sibTransId="{74AD6013-1CB2-4F3C-B5F2-2461BFDAF769}"/>
    <dgm:cxn modelId="{75F558E1-D06B-4373-97D4-64EDDE4C591E}" type="presOf" srcId="{13C3FF23-B5FE-4D19-A917-80716360BFC5}" destId="{F9117BAA-0FE6-426B-8CE7-46D09CAE0D62}" srcOrd="0" destOrd="0" presId="urn:microsoft.com/office/officeart/2005/8/layout/venn1"/>
    <dgm:cxn modelId="{D583D32C-70EC-4F91-A92A-FD97947B2D79}" type="presParOf" srcId="{F9117BAA-0FE6-426B-8CE7-46D09CAE0D62}" destId="{5276B766-ED6D-4F21-99A9-105FB1D3A262}" srcOrd="0" destOrd="0" presId="urn:microsoft.com/office/officeart/2005/8/layout/venn1"/>
    <dgm:cxn modelId="{4A8F614D-1B19-4597-9212-54E6E2DB85C4}" type="presParOf" srcId="{F9117BAA-0FE6-426B-8CE7-46D09CAE0D62}" destId="{BEE8B8E4-E97B-4686-952C-94F2D28D3230}" srcOrd="1" destOrd="0" presId="urn:microsoft.com/office/officeart/2005/8/layout/venn1"/>
    <dgm:cxn modelId="{6410EA92-F468-433C-93CF-3AC66AAC3A44}" type="presParOf" srcId="{F9117BAA-0FE6-426B-8CE7-46D09CAE0D62}" destId="{4F16F399-3483-47BF-AF39-E330599FC316}" srcOrd="2" destOrd="0" presId="urn:microsoft.com/office/officeart/2005/8/layout/venn1"/>
    <dgm:cxn modelId="{A6499DDF-4045-4DEE-9010-6D51928846AE}" type="presParOf" srcId="{F9117BAA-0FE6-426B-8CE7-46D09CAE0D62}" destId="{3E6E5A77-ED99-4AE4-AFB0-B9A691ECAEDF}" srcOrd="3" destOrd="0" presId="urn:microsoft.com/office/officeart/2005/8/layout/venn1"/>
    <dgm:cxn modelId="{49795598-3FBB-4D41-A993-C90A7BCDAAB9}" type="presParOf" srcId="{F9117BAA-0FE6-426B-8CE7-46D09CAE0D62}" destId="{C28C01C1-6FD5-4596-A26D-ED86AE664798}" srcOrd="4" destOrd="0" presId="urn:microsoft.com/office/officeart/2005/8/layout/venn1"/>
    <dgm:cxn modelId="{D873AAC4-C8FF-4BDA-9F1D-687993D0A2C3}" type="presParOf" srcId="{F9117BAA-0FE6-426B-8CE7-46D09CAE0D62}" destId="{F672B955-B91A-4DB8-997F-C390C521C375}" srcOrd="5" destOrd="0" presId="urn:microsoft.com/office/officeart/2005/8/layout/venn1"/>
    <dgm:cxn modelId="{1F44ECDF-C4A4-4FA3-9598-E14EF835379F}" type="presParOf" srcId="{F9117BAA-0FE6-426B-8CE7-46D09CAE0D62}" destId="{A34CC4A5-A9D4-4CA6-AE4F-C421BE1C0D15}" srcOrd="6" destOrd="0" presId="urn:microsoft.com/office/officeart/2005/8/layout/venn1"/>
    <dgm:cxn modelId="{90EC9700-99F1-4405-A69E-75971D7ABDE9}" type="presParOf" srcId="{F9117BAA-0FE6-426B-8CE7-46D09CAE0D62}" destId="{A68AA024-BFCE-42F8-91CB-C0965D8C4B26}" srcOrd="7" destOrd="0" presId="urn:microsoft.com/office/officeart/2005/8/layout/venn1"/>
    <dgm:cxn modelId="{8AA5FE8E-CC08-4B5E-AF72-3BCC6F363D34}" type="presParOf" srcId="{F9117BAA-0FE6-426B-8CE7-46D09CAE0D62}" destId="{4FDEBF8F-F1FF-4640-8094-72E84703D833}" srcOrd="8" destOrd="0" presId="urn:microsoft.com/office/officeart/2005/8/layout/venn1"/>
    <dgm:cxn modelId="{8CBF999D-FA32-41F4-90ED-DACC618F32B8}" type="presParOf" srcId="{F9117BAA-0FE6-426B-8CE7-46D09CAE0D62}" destId="{B36E4E04-21B0-48FA-90A9-5AE4399945E2}" srcOrd="9" destOrd="0" presId="urn:microsoft.com/office/officeart/2005/8/layout/venn1"/>
    <dgm:cxn modelId="{0DB55727-51A1-4CD6-B9D1-E55ECC964BA3}" type="presParOf" srcId="{F9117BAA-0FE6-426B-8CE7-46D09CAE0D62}" destId="{F36ECDF4-7382-4DC3-9483-8395805B90D0}" srcOrd="10" destOrd="0" presId="urn:microsoft.com/office/officeart/2005/8/layout/venn1"/>
    <dgm:cxn modelId="{FCEB5085-4180-4077-A8DE-DC24E0565FD5}" type="presParOf" srcId="{F9117BAA-0FE6-426B-8CE7-46D09CAE0D62}" destId="{BA36A01A-5B34-408B-B1CF-25C8729B3C6B}" srcOrd="11" destOrd="0" presId="urn:microsoft.com/office/officeart/2005/8/layout/venn1"/>
    <dgm:cxn modelId="{A5218260-EE99-49B5-B926-F835BBBA1CD4}" type="presParOf" srcId="{F9117BAA-0FE6-426B-8CE7-46D09CAE0D62}" destId="{41055691-AE67-48E9-A51B-614B60D84624}" srcOrd="12" destOrd="0" presId="urn:microsoft.com/office/officeart/2005/8/layout/venn1"/>
    <dgm:cxn modelId="{FC1BDDD5-E064-46CD-912B-D12CE6268783}" type="presParOf" srcId="{F9117BAA-0FE6-426B-8CE7-46D09CAE0D62}" destId="{7D2280DB-D969-404A-BC48-B2657D7793D1}" srcOrd="13"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EE0902-51D9-45F6-923B-586344922C1C}"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B6B417F4-0F7B-4B8A-AB8D-51053B29528C}">
      <dgm:prSet phldrT="[Text]"/>
      <dgm:spPr/>
      <dgm:t>
        <a:bodyPr/>
        <a:lstStyle/>
        <a:p>
          <a:r>
            <a:rPr lang="en-US"/>
            <a:t>Agile Delivery</a:t>
          </a:r>
        </a:p>
      </dgm:t>
    </dgm:pt>
    <dgm:pt modelId="{192DDD69-A43C-4CA5-B81B-5079BDD1AB81}" type="parTrans" cxnId="{107D7A72-C470-4915-A01E-7DF93930B15C}">
      <dgm:prSet/>
      <dgm:spPr/>
      <dgm:t>
        <a:bodyPr/>
        <a:lstStyle/>
        <a:p>
          <a:endParaRPr lang="en-US"/>
        </a:p>
      </dgm:t>
    </dgm:pt>
    <dgm:pt modelId="{68D17637-3D30-46BA-A510-8E30D2D48A57}" type="sibTrans" cxnId="{107D7A72-C470-4915-A01E-7DF93930B15C}">
      <dgm:prSet/>
      <dgm:spPr/>
      <dgm:t>
        <a:bodyPr/>
        <a:lstStyle/>
        <a:p>
          <a:endParaRPr lang="en-US"/>
        </a:p>
      </dgm:t>
    </dgm:pt>
    <dgm:pt modelId="{B61115FC-5F1C-4136-99D9-7C8F744B4C25}">
      <dgm:prSet phldrT="[Text]"/>
      <dgm:spPr/>
      <dgm:t>
        <a:bodyPr/>
        <a:lstStyle/>
        <a:p>
          <a:r>
            <a:rPr lang="en-US"/>
            <a:t>Technical Business Management</a:t>
          </a:r>
        </a:p>
      </dgm:t>
    </dgm:pt>
    <dgm:pt modelId="{BC942CA7-F2A1-4881-B55D-E5033C6937EA}" type="parTrans" cxnId="{E542E7CA-22B3-4771-85EE-2E37F74BB1F8}">
      <dgm:prSet/>
      <dgm:spPr/>
      <dgm:t>
        <a:bodyPr/>
        <a:lstStyle/>
        <a:p>
          <a:endParaRPr lang="en-US"/>
        </a:p>
      </dgm:t>
    </dgm:pt>
    <dgm:pt modelId="{8D9FB826-3EB0-4892-B646-5417C2D481F3}" type="sibTrans" cxnId="{E542E7CA-22B3-4771-85EE-2E37F74BB1F8}">
      <dgm:prSet/>
      <dgm:spPr/>
      <dgm:t>
        <a:bodyPr/>
        <a:lstStyle/>
        <a:p>
          <a:endParaRPr lang="en-US"/>
        </a:p>
      </dgm:t>
    </dgm:pt>
    <dgm:pt modelId="{42D0CE2B-BCCC-49D6-9E81-03E07847C63F}">
      <dgm:prSet phldrT="[Text]"/>
      <dgm:spPr/>
      <dgm:t>
        <a:bodyPr/>
        <a:lstStyle/>
        <a:p>
          <a:r>
            <a:rPr lang="en-US"/>
            <a:t>Product Management</a:t>
          </a:r>
        </a:p>
      </dgm:t>
    </dgm:pt>
    <dgm:pt modelId="{0EDDC6DD-D21B-4D75-A0A4-21B464461726}" type="parTrans" cxnId="{7EA44700-F6CE-4337-AAEE-84D8A09539C7}">
      <dgm:prSet/>
      <dgm:spPr/>
      <dgm:t>
        <a:bodyPr/>
        <a:lstStyle/>
        <a:p>
          <a:endParaRPr lang="en-US"/>
        </a:p>
      </dgm:t>
    </dgm:pt>
    <dgm:pt modelId="{911A2984-AE42-487C-8BE8-1B5E3BD9BA0A}" type="sibTrans" cxnId="{7EA44700-F6CE-4337-AAEE-84D8A09539C7}">
      <dgm:prSet/>
      <dgm:spPr/>
      <dgm:t>
        <a:bodyPr/>
        <a:lstStyle/>
        <a:p>
          <a:endParaRPr lang="en-US"/>
        </a:p>
      </dgm:t>
    </dgm:pt>
    <dgm:pt modelId="{DC973C83-4F0B-4BEF-92CE-BF4268F4BBEF}" type="pres">
      <dgm:prSet presAssocID="{9BEE0902-51D9-45F6-923B-586344922C1C}" presName="rootnode" presStyleCnt="0">
        <dgm:presLayoutVars>
          <dgm:chMax/>
          <dgm:chPref/>
          <dgm:dir/>
          <dgm:animLvl val="lvl"/>
        </dgm:presLayoutVars>
      </dgm:prSet>
      <dgm:spPr/>
    </dgm:pt>
    <dgm:pt modelId="{4BC8729A-0D92-4BF6-BCAA-94E803265848}" type="pres">
      <dgm:prSet presAssocID="{B6B417F4-0F7B-4B8A-AB8D-51053B29528C}" presName="composite" presStyleCnt="0"/>
      <dgm:spPr/>
    </dgm:pt>
    <dgm:pt modelId="{5EE0828C-C5F3-4509-8F17-6DCB45F91414}" type="pres">
      <dgm:prSet presAssocID="{B6B417F4-0F7B-4B8A-AB8D-51053B29528C}" presName="LShape" presStyleLbl="alignNode1" presStyleIdx="0" presStyleCnt="5"/>
      <dgm:spPr>
        <a:solidFill>
          <a:schemeClr val="accent1"/>
        </a:solidFill>
        <a:ln>
          <a:solidFill>
            <a:schemeClr val="accent1"/>
          </a:solidFill>
        </a:ln>
      </dgm:spPr>
    </dgm:pt>
    <dgm:pt modelId="{2282F19B-731C-4CC0-B6C4-12684F6017F4}" type="pres">
      <dgm:prSet presAssocID="{B6B417F4-0F7B-4B8A-AB8D-51053B29528C}" presName="ParentText" presStyleLbl="revTx" presStyleIdx="0" presStyleCnt="3">
        <dgm:presLayoutVars>
          <dgm:chMax val="0"/>
          <dgm:chPref val="0"/>
          <dgm:bulletEnabled val="1"/>
        </dgm:presLayoutVars>
      </dgm:prSet>
      <dgm:spPr/>
    </dgm:pt>
    <dgm:pt modelId="{7225920C-AF6E-4F04-8404-B184733EC878}" type="pres">
      <dgm:prSet presAssocID="{B6B417F4-0F7B-4B8A-AB8D-51053B29528C}" presName="Triangle" presStyleLbl="alignNode1" presStyleIdx="1" presStyleCnt="5"/>
      <dgm:spPr/>
    </dgm:pt>
    <dgm:pt modelId="{38323F77-43EC-49B5-86E1-6B385F291A5F}" type="pres">
      <dgm:prSet presAssocID="{68D17637-3D30-46BA-A510-8E30D2D48A57}" presName="sibTrans" presStyleCnt="0"/>
      <dgm:spPr/>
    </dgm:pt>
    <dgm:pt modelId="{3B0787A2-C0DE-4053-A209-7E8A2E48554A}" type="pres">
      <dgm:prSet presAssocID="{68D17637-3D30-46BA-A510-8E30D2D48A57}" presName="space" presStyleCnt="0"/>
      <dgm:spPr/>
    </dgm:pt>
    <dgm:pt modelId="{F7E6F5AA-C99C-44CC-A401-24674786707D}" type="pres">
      <dgm:prSet presAssocID="{B61115FC-5F1C-4136-99D9-7C8F744B4C25}" presName="composite" presStyleCnt="0"/>
      <dgm:spPr/>
    </dgm:pt>
    <dgm:pt modelId="{56CF39BB-A441-4A4A-99F6-5D3AD59737DB}" type="pres">
      <dgm:prSet presAssocID="{B61115FC-5F1C-4136-99D9-7C8F744B4C25}" presName="LShape" presStyleLbl="alignNode1" presStyleIdx="2" presStyleCnt="5"/>
      <dgm:spPr/>
    </dgm:pt>
    <dgm:pt modelId="{85DBE4CC-312B-4C3B-84B4-FF94ABDA2272}" type="pres">
      <dgm:prSet presAssocID="{B61115FC-5F1C-4136-99D9-7C8F744B4C25}" presName="ParentText" presStyleLbl="revTx" presStyleIdx="1" presStyleCnt="3">
        <dgm:presLayoutVars>
          <dgm:chMax val="0"/>
          <dgm:chPref val="0"/>
          <dgm:bulletEnabled val="1"/>
        </dgm:presLayoutVars>
      </dgm:prSet>
      <dgm:spPr/>
    </dgm:pt>
    <dgm:pt modelId="{F5F53ABB-DE46-4D11-914B-5E99CFE81F13}" type="pres">
      <dgm:prSet presAssocID="{B61115FC-5F1C-4136-99D9-7C8F744B4C25}" presName="Triangle" presStyleLbl="alignNode1" presStyleIdx="3" presStyleCnt="5"/>
      <dgm:spPr>
        <a:solidFill>
          <a:schemeClr val="accent6">
            <a:lumMod val="40000"/>
            <a:lumOff val="60000"/>
          </a:schemeClr>
        </a:solidFill>
        <a:ln>
          <a:solidFill>
            <a:schemeClr val="accent6">
              <a:lumMod val="40000"/>
              <a:lumOff val="60000"/>
            </a:schemeClr>
          </a:solidFill>
        </a:ln>
      </dgm:spPr>
    </dgm:pt>
    <dgm:pt modelId="{5F38E88B-CED6-4CDA-889D-FB7AAC31A6E1}" type="pres">
      <dgm:prSet presAssocID="{8D9FB826-3EB0-4892-B646-5417C2D481F3}" presName="sibTrans" presStyleCnt="0"/>
      <dgm:spPr/>
    </dgm:pt>
    <dgm:pt modelId="{607BED20-EAF8-40CE-AF5B-BBED61E492B5}" type="pres">
      <dgm:prSet presAssocID="{8D9FB826-3EB0-4892-B646-5417C2D481F3}" presName="space" presStyleCnt="0"/>
      <dgm:spPr/>
    </dgm:pt>
    <dgm:pt modelId="{6CF55F4E-3339-47F9-88A3-AA4D0E39D521}" type="pres">
      <dgm:prSet presAssocID="{42D0CE2B-BCCC-49D6-9E81-03E07847C63F}" presName="composite" presStyleCnt="0"/>
      <dgm:spPr/>
    </dgm:pt>
    <dgm:pt modelId="{2241E86C-637A-4DED-B78F-8506D52D37A7}" type="pres">
      <dgm:prSet presAssocID="{42D0CE2B-BCCC-49D6-9E81-03E07847C63F}" presName="LShape" presStyleLbl="alignNode1" presStyleIdx="4" presStyleCnt="5"/>
      <dgm:spPr/>
    </dgm:pt>
    <dgm:pt modelId="{52C31CAA-A9FD-40BB-940C-E57C95407F78}" type="pres">
      <dgm:prSet presAssocID="{42D0CE2B-BCCC-49D6-9E81-03E07847C63F}" presName="ParentText" presStyleLbl="revTx" presStyleIdx="2" presStyleCnt="3">
        <dgm:presLayoutVars>
          <dgm:chMax val="0"/>
          <dgm:chPref val="0"/>
          <dgm:bulletEnabled val="1"/>
        </dgm:presLayoutVars>
      </dgm:prSet>
      <dgm:spPr/>
    </dgm:pt>
  </dgm:ptLst>
  <dgm:cxnLst>
    <dgm:cxn modelId="{7EA44700-F6CE-4337-AAEE-84D8A09539C7}" srcId="{9BEE0902-51D9-45F6-923B-586344922C1C}" destId="{42D0CE2B-BCCC-49D6-9E81-03E07847C63F}" srcOrd="2" destOrd="0" parTransId="{0EDDC6DD-D21B-4D75-A0A4-21B464461726}" sibTransId="{911A2984-AE42-487C-8BE8-1B5E3BD9BA0A}"/>
    <dgm:cxn modelId="{107D7A72-C470-4915-A01E-7DF93930B15C}" srcId="{9BEE0902-51D9-45F6-923B-586344922C1C}" destId="{B6B417F4-0F7B-4B8A-AB8D-51053B29528C}" srcOrd="0" destOrd="0" parTransId="{192DDD69-A43C-4CA5-B81B-5079BDD1AB81}" sibTransId="{68D17637-3D30-46BA-A510-8E30D2D48A57}"/>
    <dgm:cxn modelId="{D7576179-8CAF-4E30-A0A0-26C30B03FB0B}" type="presOf" srcId="{B6B417F4-0F7B-4B8A-AB8D-51053B29528C}" destId="{2282F19B-731C-4CC0-B6C4-12684F6017F4}" srcOrd="0" destOrd="0" presId="urn:microsoft.com/office/officeart/2009/3/layout/StepUpProcess"/>
    <dgm:cxn modelId="{2459DAB7-160F-4EBE-8C11-D1FC58635AE9}" type="presOf" srcId="{B61115FC-5F1C-4136-99D9-7C8F744B4C25}" destId="{85DBE4CC-312B-4C3B-84B4-FF94ABDA2272}" srcOrd="0" destOrd="0" presId="urn:microsoft.com/office/officeart/2009/3/layout/StepUpProcess"/>
    <dgm:cxn modelId="{E542E7CA-22B3-4771-85EE-2E37F74BB1F8}" srcId="{9BEE0902-51D9-45F6-923B-586344922C1C}" destId="{B61115FC-5F1C-4136-99D9-7C8F744B4C25}" srcOrd="1" destOrd="0" parTransId="{BC942CA7-F2A1-4881-B55D-E5033C6937EA}" sibTransId="{8D9FB826-3EB0-4892-B646-5417C2D481F3}"/>
    <dgm:cxn modelId="{C95632D8-E337-4C6C-A904-56644F3DE80F}" type="presOf" srcId="{9BEE0902-51D9-45F6-923B-586344922C1C}" destId="{DC973C83-4F0B-4BEF-92CE-BF4268F4BBEF}" srcOrd="0" destOrd="0" presId="urn:microsoft.com/office/officeart/2009/3/layout/StepUpProcess"/>
    <dgm:cxn modelId="{8C530AEE-1102-4899-850F-9FFAB04C5404}" type="presOf" srcId="{42D0CE2B-BCCC-49D6-9E81-03E07847C63F}" destId="{52C31CAA-A9FD-40BB-940C-E57C95407F78}" srcOrd="0" destOrd="0" presId="urn:microsoft.com/office/officeart/2009/3/layout/StepUpProcess"/>
    <dgm:cxn modelId="{67E1712A-E4D9-4EE6-9125-497FB96F6124}" type="presParOf" srcId="{DC973C83-4F0B-4BEF-92CE-BF4268F4BBEF}" destId="{4BC8729A-0D92-4BF6-BCAA-94E803265848}" srcOrd="0" destOrd="0" presId="urn:microsoft.com/office/officeart/2009/3/layout/StepUpProcess"/>
    <dgm:cxn modelId="{4901A181-6780-48F2-8CB3-22E84801F57A}" type="presParOf" srcId="{4BC8729A-0D92-4BF6-BCAA-94E803265848}" destId="{5EE0828C-C5F3-4509-8F17-6DCB45F91414}" srcOrd="0" destOrd="0" presId="urn:microsoft.com/office/officeart/2009/3/layout/StepUpProcess"/>
    <dgm:cxn modelId="{F6709933-DE64-4AA4-A827-34B710100BC9}" type="presParOf" srcId="{4BC8729A-0D92-4BF6-BCAA-94E803265848}" destId="{2282F19B-731C-4CC0-B6C4-12684F6017F4}" srcOrd="1" destOrd="0" presId="urn:microsoft.com/office/officeart/2009/3/layout/StepUpProcess"/>
    <dgm:cxn modelId="{92984354-FC28-4BFE-9095-BE84C62B4CB9}" type="presParOf" srcId="{4BC8729A-0D92-4BF6-BCAA-94E803265848}" destId="{7225920C-AF6E-4F04-8404-B184733EC878}" srcOrd="2" destOrd="0" presId="urn:microsoft.com/office/officeart/2009/3/layout/StepUpProcess"/>
    <dgm:cxn modelId="{E5C5EE5A-26EE-4081-80F4-E006E84B0FB4}" type="presParOf" srcId="{DC973C83-4F0B-4BEF-92CE-BF4268F4BBEF}" destId="{38323F77-43EC-49B5-86E1-6B385F291A5F}" srcOrd="1" destOrd="0" presId="urn:microsoft.com/office/officeart/2009/3/layout/StepUpProcess"/>
    <dgm:cxn modelId="{0A1F1523-795C-4F38-B56C-194B816B7891}" type="presParOf" srcId="{38323F77-43EC-49B5-86E1-6B385F291A5F}" destId="{3B0787A2-C0DE-4053-A209-7E8A2E48554A}" srcOrd="0" destOrd="0" presId="urn:microsoft.com/office/officeart/2009/3/layout/StepUpProcess"/>
    <dgm:cxn modelId="{FAF49EC9-CA8C-4BFE-815C-C634FD9494CE}" type="presParOf" srcId="{DC973C83-4F0B-4BEF-92CE-BF4268F4BBEF}" destId="{F7E6F5AA-C99C-44CC-A401-24674786707D}" srcOrd="2" destOrd="0" presId="urn:microsoft.com/office/officeart/2009/3/layout/StepUpProcess"/>
    <dgm:cxn modelId="{52C041B5-075A-4A70-895E-08DF1641C8BB}" type="presParOf" srcId="{F7E6F5AA-C99C-44CC-A401-24674786707D}" destId="{56CF39BB-A441-4A4A-99F6-5D3AD59737DB}" srcOrd="0" destOrd="0" presId="urn:microsoft.com/office/officeart/2009/3/layout/StepUpProcess"/>
    <dgm:cxn modelId="{03E2D7BD-0575-473D-8D6C-47B6A8AF4BBB}" type="presParOf" srcId="{F7E6F5AA-C99C-44CC-A401-24674786707D}" destId="{85DBE4CC-312B-4C3B-84B4-FF94ABDA2272}" srcOrd="1" destOrd="0" presId="urn:microsoft.com/office/officeart/2009/3/layout/StepUpProcess"/>
    <dgm:cxn modelId="{AF0D72A0-6FC8-4EDB-B498-805961E84F4E}" type="presParOf" srcId="{F7E6F5AA-C99C-44CC-A401-24674786707D}" destId="{F5F53ABB-DE46-4D11-914B-5E99CFE81F13}" srcOrd="2" destOrd="0" presId="urn:microsoft.com/office/officeart/2009/3/layout/StepUpProcess"/>
    <dgm:cxn modelId="{E413EBA9-5FC6-49C9-8636-4CE27737FD1C}" type="presParOf" srcId="{DC973C83-4F0B-4BEF-92CE-BF4268F4BBEF}" destId="{5F38E88B-CED6-4CDA-889D-FB7AAC31A6E1}" srcOrd="3" destOrd="0" presId="urn:microsoft.com/office/officeart/2009/3/layout/StepUpProcess"/>
    <dgm:cxn modelId="{7B9BAE5C-07CD-487A-965E-3366216ED093}" type="presParOf" srcId="{5F38E88B-CED6-4CDA-889D-FB7AAC31A6E1}" destId="{607BED20-EAF8-40CE-AF5B-BBED61E492B5}" srcOrd="0" destOrd="0" presId="urn:microsoft.com/office/officeart/2009/3/layout/StepUpProcess"/>
    <dgm:cxn modelId="{FF42B93A-C827-41F5-99A9-6FA2AE29CE31}" type="presParOf" srcId="{DC973C83-4F0B-4BEF-92CE-BF4268F4BBEF}" destId="{6CF55F4E-3339-47F9-88A3-AA4D0E39D521}" srcOrd="4" destOrd="0" presId="urn:microsoft.com/office/officeart/2009/3/layout/StepUpProcess"/>
    <dgm:cxn modelId="{58B596ED-8A58-4BD2-BD98-24EA71837E57}" type="presParOf" srcId="{6CF55F4E-3339-47F9-88A3-AA4D0E39D521}" destId="{2241E86C-637A-4DED-B78F-8506D52D37A7}" srcOrd="0" destOrd="0" presId="urn:microsoft.com/office/officeart/2009/3/layout/StepUpProcess"/>
    <dgm:cxn modelId="{5D971BDC-12CF-47B8-985A-98773EA06136}" type="presParOf" srcId="{6CF55F4E-3339-47F9-88A3-AA4D0E39D521}" destId="{52C31CAA-A9FD-40BB-940C-E57C95407F7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6B766-ED6D-4F21-99A9-105FB1D3A262}">
      <dsp:nvSpPr>
        <dsp:cNvPr id="0" name=""/>
        <dsp:cNvSpPr/>
      </dsp:nvSpPr>
      <dsp:spPr>
        <a:xfrm>
          <a:off x="594359" y="28574"/>
          <a:ext cx="1371600" cy="137160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Customer</a:t>
          </a:r>
        </a:p>
      </dsp:txBody>
      <dsp:txXfrm>
        <a:off x="777239" y="268604"/>
        <a:ext cx="1005840" cy="617220"/>
      </dsp:txXfrm>
    </dsp:sp>
    <dsp:sp modelId="{4F16F399-3483-47BF-AF39-E330599FC316}">
      <dsp:nvSpPr>
        <dsp:cNvPr id="0" name=""/>
        <dsp:cNvSpPr/>
      </dsp:nvSpPr>
      <dsp:spPr>
        <a:xfrm>
          <a:off x="1089278" y="885825"/>
          <a:ext cx="1371600" cy="1371600"/>
        </a:xfrm>
        <a:prstGeom prst="ellipse">
          <a:avLst/>
        </a:prstGeom>
        <a:solidFill>
          <a:schemeClr val="accent4">
            <a:alpha val="50000"/>
            <a:hueOff val="5548521"/>
            <a:satOff val="-1041"/>
            <a:lumOff val="-1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Technology</a:t>
          </a:r>
        </a:p>
      </dsp:txBody>
      <dsp:txXfrm>
        <a:off x="1508760" y="1240155"/>
        <a:ext cx="822960" cy="754380"/>
      </dsp:txXfrm>
    </dsp:sp>
    <dsp:sp modelId="{C28C01C1-6FD5-4596-A26D-ED86AE664798}">
      <dsp:nvSpPr>
        <dsp:cNvPr id="0" name=""/>
        <dsp:cNvSpPr/>
      </dsp:nvSpPr>
      <dsp:spPr>
        <a:xfrm>
          <a:off x="99440" y="885825"/>
          <a:ext cx="1371600" cy="1371600"/>
        </a:xfrm>
        <a:prstGeom prst="ellipse">
          <a:avLst/>
        </a:prstGeom>
        <a:solidFill>
          <a:schemeClr val="accent4">
            <a:alpha val="50000"/>
            <a:hueOff val="11097041"/>
            <a:satOff val="-2081"/>
            <a:lumOff val="-368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Business</a:t>
          </a:r>
        </a:p>
      </dsp:txBody>
      <dsp:txXfrm>
        <a:off x="228599" y="1240155"/>
        <a:ext cx="822960" cy="754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6B766-ED6D-4F21-99A9-105FB1D3A262}">
      <dsp:nvSpPr>
        <dsp:cNvPr id="0" name=""/>
        <dsp:cNvSpPr/>
      </dsp:nvSpPr>
      <dsp:spPr>
        <a:xfrm>
          <a:off x="972921" y="680672"/>
          <a:ext cx="614476" cy="61455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EE8B8E4-E97B-4686-952C-94F2D28D3230}">
      <dsp:nvSpPr>
        <dsp:cNvPr id="0" name=""/>
        <dsp:cNvSpPr/>
      </dsp:nvSpPr>
      <dsp:spPr>
        <a:xfrm>
          <a:off x="928116" y="201013"/>
          <a:ext cx="704088" cy="3767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a:t>Business</a:t>
          </a:r>
        </a:p>
      </dsp:txBody>
      <dsp:txXfrm>
        <a:off x="928116" y="201013"/>
        <a:ext cx="704088" cy="376794"/>
      </dsp:txXfrm>
    </dsp:sp>
    <dsp:sp modelId="{4F16F399-3483-47BF-AF39-E330599FC316}">
      <dsp:nvSpPr>
        <dsp:cNvPr id="0" name=""/>
        <dsp:cNvSpPr/>
      </dsp:nvSpPr>
      <dsp:spPr>
        <a:xfrm>
          <a:off x="1153168" y="767335"/>
          <a:ext cx="614476" cy="614552"/>
        </a:xfrm>
        <a:prstGeom prst="ellipse">
          <a:avLst/>
        </a:prstGeom>
        <a:solidFill>
          <a:schemeClr val="accent4">
            <a:alpha val="50000"/>
            <a:hueOff val="1849507"/>
            <a:satOff val="-347"/>
            <a:lumOff val="-61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E6E5A77-ED99-4AE4-AFB0-B9A691ECAEDF}">
      <dsp:nvSpPr>
        <dsp:cNvPr id="0" name=""/>
        <dsp:cNvSpPr/>
      </dsp:nvSpPr>
      <dsp:spPr>
        <a:xfrm>
          <a:off x="1843430" y="558968"/>
          <a:ext cx="665683" cy="41447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a:t>Strategy</a:t>
          </a:r>
        </a:p>
      </dsp:txBody>
      <dsp:txXfrm>
        <a:off x="1843430" y="558968"/>
        <a:ext cx="665683" cy="414474"/>
      </dsp:txXfrm>
    </dsp:sp>
    <dsp:sp modelId="{C28C01C1-6FD5-4596-A26D-ED86AE664798}">
      <dsp:nvSpPr>
        <dsp:cNvPr id="0" name=""/>
        <dsp:cNvSpPr/>
      </dsp:nvSpPr>
      <dsp:spPr>
        <a:xfrm>
          <a:off x="1197461" y="962326"/>
          <a:ext cx="614476" cy="614552"/>
        </a:xfrm>
        <a:prstGeom prst="ellipse">
          <a:avLst/>
        </a:prstGeom>
        <a:solidFill>
          <a:schemeClr val="accent4">
            <a:alpha val="50000"/>
            <a:hueOff val="3699014"/>
            <a:satOff val="-694"/>
            <a:lumOff val="-122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672B955-B91A-4DB8-997F-C390C521C375}">
      <dsp:nvSpPr>
        <dsp:cNvPr id="0" name=""/>
        <dsp:cNvSpPr/>
      </dsp:nvSpPr>
      <dsp:spPr>
        <a:xfrm>
          <a:off x="1907438" y="1086480"/>
          <a:ext cx="652881" cy="4427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a:t>Delivery</a:t>
          </a:r>
        </a:p>
      </dsp:txBody>
      <dsp:txXfrm>
        <a:off x="1907438" y="1086480"/>
        <a:ext cx="652881" cy="442733"/>
      </dsp:txXfrm>
    </dsp:sp>
    <dsp:sp modelId="{A34CC4A5-A9D4-4CA6-AE4F-C421BE1C0D15}">
      <dsp:nvSpPr>
        <dsp:cNvPr id="0" name=""/>
        <dsp:cNvSpPr/>
      </dsp:nvSpPr>
      <dsp:spPr>
        <a:xfrm>
          <a:off x="1072774" y="1118696"/>
          <a:ext cx="614476" cy="614552"/>
        </a:xfrm>
        <a:prstGeom prst="ellipse">
          <a:avLst/>
        </a:prstGeom>
        <a:solidFill>
          <a:schemeClr val="accent4">
            <a:alpha val="50000"/>
            <a:hueOff val="5548521"/>
            <a:satOff val="-1041"/>
            <a:lumOff val="-1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68AA024-BFCE-42F8-91CB-C0965D8C4B26}">
      <dsp:nvSpPr>
        <dsp:cNvPr id="0" name=""/>
        <dsp:cNvSpPr/>
      </dsp:nvSpPr>
      <dsp:spPr>
        <a:xfrm>
          <a:off x="1625803" y="1679932"/>
          <a:ext cx="704088" cy="4050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a:t>Marketing</a:t>
          </a:r>
        </a:p>
      </dsp:txBody>
      <dsp:txXfrm>
        <a:off x="1625803" y="1679932"/>
        <a:ext cx="704088" cy="405054"/>
      </dsp:txXfrm>
    </dsp:sp>
    <dsp:sp modelId="{4FDEBF8F-F1FF-4640-8094-72E84703D833}">
      <dsp:nvSpPr>
        <dsp:cNvPr id="0" name=""/>
        <dsp:cNvSpPr/>
      </dsp:nvSpPr>
      <dsp:spPr>
        <a:xfrm>
          <a:off x="873069" y="1118696"/>
          <a:ext cx="614476" cy="614552"/>
        </a:xfrm>
        <a:prstGeom prst="ellipse">
          <a:avLst/>
        </a:prstGeom>
        <a:solidFill>
          <a:schemeClr val="accent4">
            <a:alpha val="50000"/>
            <a:hueOff val="7398028"/>
            <a:satOff val="-1387"/>
            <a:lumOff val="-245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36E4E04-21B0-48FA-90A9-5AE4399945E2}">
      <dsp:nvSpPr>
        <dsp:cNvPr id="0" name=""/>
        <dsp:cNvSpPr/>
      </dsp:nvSpPr>
      <dsp:spPr>
        <a:xfrm>
          <a:off x="230428" y="1679932"/>
          <a:ext cx="704088" cy="4050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a:t>Sales</a:t>
          </a:r>
        </a:p>
      </dsp:txBody>
      <dsp:txXfrm>
        <a:off x="230428" y="1679932"/>
        <a:ext cx="704088" cy="405054"/>
      </dsp:txXfrm>
    </dsp:sp>
    <dsp:sp modelId="{F36ECDF4-7382-4DC3-9483-8395805B90D0}">
      <dsp:nvSpPr>
        <dsp:cNvPr id="0" name=""/>
        <dsp:cNvSpPr/>
      </dsp:nvSpPr>
      <dsp:spPr>
        <a:xfrm>
          <a:off x="748381" y="962326"/>
          <a:ext cx="614476" cy="614552"/>
        </a:xfrm>
        <a:prstGeom prst="ellipse">
          <a:avLst/>
        </a:prstGeom>
        <a:solidFill>
          <a:schemeClr val="accent4">
            <a:alpha val="50000"/>
            <a:hueOff val="9247534"/>
            <a:satOff val="-1734"/>
            <a:lumOff val="-307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A36A01A-5B34-408B-B1CF-25C8729B3C6B}">
      <dsp:nvSpPr>
        <dsp:cNvPr id="0" name=""/>
        <dsp:cNvSpPr/>
      </dsp:nvSpPr>
      <dsp:spPr>
        <a:xfrm>
          <a:off x="0" y="1086480"/>
          <a:ext cx="652881" cy="4427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a:t>Customer Service</a:t>
          </a:r>
        </a:p>
      </dsp:txBody>
      <dsp:txXfrm>
        <a:off x="0" y="1086480"/>
        <a:ext cx="652881" cy="442733"/>
      </dsp:txXfrm>
    </dsp:sp>
    <dsp:sp modelId="{41055691-AE67-48E9-A51B-614B60D84624}">
      <dsp:nvSpPr>
        <dsp:cNvPr id="0" name=""/>
        <dsp:cNvSpPr/>
      </dsp:nvSpPr>
      <dsp:spPr>
        <a:xfrm>
          <a:off x="792675" y="767335"/>
          <a:ext cx="614476" cy="614552"/>
        </a:xfrm>
        <a:prstGeom prst="ellipse">
          <a:avLst/>
        </a:prstGeom>
        <a:solidFill>
          <a:schemeClr val="accent4">
            <a:alpha val="50000"/>
            <a:hueOff val="11097041"/>
            <a:satOff val="-2081"/>
            <a:lumOff val="-368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D2280DB-D969-404A-BC48-B2657D7793D1}">
      <dsp:nvSpPr>
        <dsp:cNvPr id="0" name=""/>
        <dsp:cNvSpPr/>
      </dsp:nvSpPr>
      <dsp:spPr>
        <a:xfrm>
          <a:off x="51206" y="558968"/>
          <a:ext cx="665683" cy="41447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a:t>Finance</a:t>
          </a:r>
        </a:p>
      </dsp:txBody>
      <dsp:txXfrm>
        <a:off x="51206" y="558968"/>
        <a:ext cx="665683" cy="414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0828C-C5F3-4509-8F17-6DCB45F91414}">
      <dsp:nvSpPr>
        <dsp:cNvPr id="0" name=""/>
        <dsp:cNvSpPr/>
      </dsp:nvSpPr>
      <dsp:spPr>
        <a:xfrm rot="5400000">
          <a:off x="813701" y="553181"/>
          <a:ext cx="954537" cy="1588329"/>
        </a:xfrm>
        <a:prstGeom prst="corner">
          <a:avLst>
            <a:gd name="adj1" fmla="val 16120"/>
            <a:gd name="adj2" fmla="val 1611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82F19B-731C-4CC0-B6C4-12684F6017F4}">
      <dsp:nvSpPr>
        <dsp:cNvPr id="0" name=""/>
        <dsp:cNvSpPr/>
      </dsp:nvSpPr>
      <dsp:spPr>
        <a:xfrm>
          <a:off x="654365" y="1027749"/>
          <a:ext cx="1433952" cy="1256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Agile Delivery</a:t>
          </a:r>
        </a:p>
      </dsp:txBody>
      <dsp:txXfrm>
        <a:off x="654365" y="1027749"/>
        <a:ext cx="1433952" cy="1256943"/>
      </dsp:txXfrm>
    </dsp:sp>
    <dsp:sp modelId="{7225920C-AF6E-4F04-8404-B184733EC878}">
      <dsp:nvSpPr>
        <dsp:cNvPr id="0" name=""/>
        <dsp:cNvSpPr/>
      </dsp:nvSpPr>
      <dsp:spPr>
        <a:xfrm>
          <a:off x="1817761" y="436247"/>
          <a:ext cx="270557" cy="270557"/>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CF39BB-A441-4A4A-99F6-5D3AD59737DB}">
      <dsp:nvSpPr>
        <dsp:cNvPr id="0" name=""/>
        <dsp:cNvSpPr/>
      </dsp:nvSpPr>
      <dsp:spPr>
        <a:xfrm rot="5400000">
          <a:off x="2569139" y="118796"/>
          <a:ext cx="954537" cy="1588329"/>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BE4CC-312B-4C3B-84B4-FF94ABDA2272}">
      <dsp:nvSpPr>
        <dsp:cNvPr id="0" name=""/>
        <dsp:cNvSpPr/>
      </dsp:nvSpPr>
      <dsp:spPr>
        <a:xfrm>
          <a:off x="2409803" y="593365"/>
          <a:ext cx="1433952" cy="1256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Technical Business Management</a:t>
          </a:r>
        </a:p>
      </dsp:txBody>
      <dsp:txXfrm>
        <a:off x="2409803" y="593365"/>
        <a:ext cx="1433952" cy="1256943"/>
      </dsp:txXfrm>
    </dsp:sp>
    <dsp:sp modelId="{F5F53ABB-DE46-4D11-914B-5E99CFE81F13}">
      <dsp:nvSpPr>
        <dsp:cNvPr id="0" name=""/>
        <dsp:cNvSpPr/>
      </dsp:nvSpPr>
      <dsp:spPr>
        <a:xfrm>
          <a:off x="3573198" y="1862"/>
          <a:ext cx="270557" cy="270557"/>
        </a:xfrm>
        <a:prstGeom prst="triangle">
          <a:avLst>
            <a:gd name="adj" fmla="val 100000"/>
          </a:avLst>
        </a:prstGeom>
        <a:solidFill>
          <a:schemeClr val="accent6">
            <a:lumMod val="40000"/>
            <a:lumOff val="60000"/>
          </a:schemeClr>
        </a:solidFill>
        <a:ln w="1270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1E86C-637A-4DED-B78F-8506D52D37A7}">
      <dsp:nvSpPr>
        <dsp:cNvPr id="0" name=""/>
        <dsp:cNvSpPr/>
      </dsp:nvSpPr>
      <dsp:spPr>
        <a:xfrm rot="5400000">
          <a:off x="4324577" y="-315588"/>
          <a:ext cx="954537" cy="1588329"/>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C31CAA-A9FD-40BB-940C-E57C95407F78}">
      <dsp:nvSpPr>
        <dsp:cNvPr id="0" name=""/>
        <dsp:cNvSpPr/>
      </dsp:nvSpPr>
      <dsp:spPr>
        <a:xfrm>
          <a:off x="4165241" y="158980"/>
          <a:ext cx="1433952" cy="1256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Product Management</a:t>
          </a:r>
        </a:p>
      </dsp:txBody>
      <dsp:txXfrm>
        <a:off x="4165241" y="158980"/>
        <a:ext cx="1433952" cy="125694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929" cy="465616"/>
          </a:xfrm>
          <a:prstGeom prst="rect">
            <a:avLst/>
          </a:prstGeom>
        </p:spPr>
        <p:txBody>
          <a:bodyPr vert="horz" lIns="92126" tIns="46063" rIns="92126" bIns="46063" rtlCol="0"/>
          <a:lstStyle>
            <a:lvl1pPr algn="l" fontAlgn="auto">
              <a:spcBef>
                <a:spcPts val="0"/>
              </a:spcBef>
              <a:spcAft>
                <a:spcPts val="0"/>
              </a:spcAft>
              <a:defRPr sz="1200">
                <a:latin typeface="+mn-lt"/>
                <a:ea typeface="+mn-ea"/>
                <a:cs typeface="+mn-cs"/>
              </a:defRPr>
            </a:lvl1pPr>
          </a:lstStyle>
          <a:p>
            <a:pPr>
              <a:defRPr/>
            </a:pPr>
            <a:endParaRPr lang="en-US">
              <a:latin typeface="Lato" panose="020F0502020204030203" pitchFamily="34" charset="0"/>
            </a:endParaRPr>
          </a:p>
        </p:txBody>
      </p:sp>
      <p:sp>
        <p:nvSpPr>
          <p:cNvPr id="3" name="Date Placeholder 2"/>
          <p:cNvSpPr>
            <a:spLocks noGrp="1"/>
          </p:cNvSpPr>
          <p:nvPr>
            <p:ph type="dt" sz="quarter" idx="1"/>
          </p:nvPr>
        </p:nvSpPr>
        <p:spPr>
          <a:xfrm>
            <a:off x="3977572" y="0"/>
            <a:ext cx="3043929" cy="465616"/>
          </a:xfrm>
          <a:prstGeom prst="rect">
            <a:avLst/>
          </a:prstGeom>
        </p:spPr>
        <p:txBody>
          <a:bodyPr vert="horz" wrap="square" lIns="92126" tIns="46063" rIns="92126" bIns="46063" numCol="1" anchor="t" anchorCtr="0" compatLnSpc="1">
            <a:prstTxWarp prst="textNoShape">
              <a:avLst/>
            </a:prstTxWarp>
          </a:bodyPr>
          <a:lstStyle>
            <a:lvl1pPr algn="r">
              <a:defRPr sz="1200">
                <a:latin typeface="Calibri" pitchFamily="34" charset="0"/>
              </a:defRPr>
            </a:lvl1pPr>
          </a:lstStyle>
          <a:p>
            <a:pPr>
              <a:defRPr/>
            </a:pPr>
            <a:fld id="{2A52147A-CD42-488D-9276-5A9ED7C5857D}" type="datetimeFigureOut">
              <a:rPr lang="en-US" altLang="en-US">
                <a:latin typeface="Lato" panose="020F0502020204030203" pitchFamily="34" charset="0"/>
              </a:rPr>
              <a:pPr>
                <a:defRPr/>
              </a:pPr>
              <a:t>11/11/2022</a:t>
            </a:fld>
            <a:endParaRPr lang="en-US" altLang="en-US">
              <a:latin typeface="Lato" panose="020F0502020204030203" pitchFamily="34" charset="0"/>
            </a:endParaRPr>
          </a:p>
        </p:txBody>
      </p:sp>
      <p:sp>
        <p:nvSpPr>
          <p:cNvPr id="4" name="Footer Placeholder 3"/>
          <p:cNvSpPr>
            <a:spLocks noGrp="1"/>
          </p:cNvSpPr>
          <p:nvPr>
            <p:ph type="ftr" sz="quarter" idx="2"/>
          </p:nvPr>
        </p:nvSpPr>
        <p:spPr>
          <a:xfrm>
            <a:off x="0" y="8841885"/>
            <a:ext cx="3043929" cy="465616"/>
          </a:xfrm>
          <a:prstGeom prst="rect">
            <a:avLst/>
          </a:prstGeom>
        </p:spPr>
        <p:txBody>
          <a:bodyPr vert="horz" lIns="92126" tIns="46063" rIns="92126" bIns="46063" rtlCol="0" anchor="b"/>
          <a:lstStyle>
            <a:lvl1pPr algn="l" fontAlgn="auto">
              <a:spcBef>
                <a:spcPts val="0"/>
              </a:spcBef>
              <a:spcAft>
                <a:spcPts val="0"/>
              </a:spcAft>
              <a:defRPr sz="1200">
                <a:latin typeface="+mn-lt"/>
                <a:ea typeface="+mn-ea"/>
                <a:cs typeface="+mn-cs"/>
              </a:defRPr>
            </a:lvl1pPr>
          </a:lstStyle>
          <a:p>
            <a:pPr>
              <a:defRPr/>
            </a:pPr>
            <a:endParaRPr lang="en-US">
              <a:latin typeface="Lato" panose="020F0502020204030203" pitchFamily="34" charset="0"/>
            </a:endParaRPr>
          </a:p>
        </p:txBody>
      </p:sp>
      <p:sp>
        <p:nvSpPr>
          <p:cNvPr id="5" name="Slide Number Placeholder 4"/>
          <p:cNvSpPr>
            <a:spLocks noGrp="1"/>
          </p:cNvSpPr>
          <p:nvPr>
            <p:ph type="sldNum" sz="quarter" idx="3"/>
          </p:nvPr>
        </p:nvSpPr>
        <p:spPr>
          <a:xfrm>
            <a:off x="3977572" y="8841885"/>
            <a:ext cx="3043929" cy="465616"/>
          </a:xfrm>
          <a:prstGeom prst="rect">
            <a:avLst/>
          </a:prstGeom>
        </p:spPr>
        <p:txBody>
          <a:bodyPr vert="horz" wrap="square" lIns="92126" tIns="46063" rIns="92126" bIns="46063" numCol="1" anchor="b" anchorCtr="0" compatLnSpc="1">
            <a:prstTxWarp prst="textNoShape">
              <a:avLst/>
            </a:prstTxWarp>
          </a:bodyPr>
          <a:lstStyle>
            <a:lvl1pPr algn="r">
              <a:defRPr sz="1200">
                <a:latin typeface="Calibri" pitchFamily="34" charset="0"/>
              </a:defRPr>
            </a:lvl1pPr>
          </a:lstStyle>
          <a:p>
            <a:pPr>
              <a:defRPr/>
            </a:pPr>
            <a:fld id="{30881E5B-5E8C-42C5-A155-152F4DF9EC1A}" type="slidenum">
              <a:rPr lang="en-US" altLang="en-US">
                <a:latin typeface="Lato" panose="020F0502020204030203" pitchFamily="34" charset="0"/>
              </a:rPr>
              <a:pPr>
                <a:defRPr/>
              </a:pPr>
              <a:t>‹#›</a:t>
            </a:fld>
            <a:endParaRPr lang="en-US" altLang="en-US">
              <a:latin typeface="Lato" panose="020F0502020204030203" pitchFamily="34" charset="0"/>
            </a:endParaRPr>
          </a:p>
        </p:txBody>
      </p:sp>
    </p:spTree>
    <p:extLst>
      <p:ext uri="{BB962C8B-B14F-4D97-AF65-F5344CB8AC3E}">
        <p14:creationId xmlns:p14="http://schemas.microsoft.com/office/powerpoint/2010/main" val="1093063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929" cy="467215"/>
          </a:xfrm>
          <a:prstGeom prst="rect">
            <a:avLst/>
          </a:prstGeom>
        </p:spPr>
        <p:txBody>
          <a:bodyPr vert="horz" lIns="93315" tIns="46657" rIns="93315" bIns="46657" rtlCol="0"/>
          <a:lstStyle>
            <a:lvl1pPr algn="l" fontAlgn="auto">
              <a:spcBef>
                <a:spcPts val="0"/>
              </a:spcBef>
              <a:spcAft>
                <a:spcPts val="0"/>
              </a:spcAft>
              <a:defRPr sz="1200">
                <a:latin typeface="Lato" panose="020F0502020204030203" pitchFamily="34" charset="0"/>
                <a:ea typeface="+mn-ea"/>
                <a:cs typeface="+mn-cs"/>
              </a:defRPr>
            </a:lvl1pPr>
          </a:lstStyle>
          <a:p>
            <a:pPr>
              <a:defRPr/>
            </a:pPr>
            <a:endParaRPr lang="en-US"/>
          </a:p>
        </p:txBody>
      </p:sp>
      <p:sp>
        <p:nvSpPr>
          <p:cNvPr id="3" name="Date Placeholder 2"/>
          <p:cNvSpPr>
            <a:spLocks noGrp="1"/>
          </p:cNvSpPr>
          <p:nvPr>
            <p:ph type="dt" idx="1"/>
          </p:nvPr>
        </p:nvSpPr>
        <p:spPr>
          <a:xfrm>
            <a:off x="3977572" y="0"/>
            <a:ext cx="3043929" cy="467215"/>
          </a:xfrm>
          <a:prstGeom prst="rect">
            <a:avLst/>
          </a:prstGeom>
        </p:spPr>
        <p:txBody>
          <a:bodyPr vert="horz" wrap="square" lIns="93315" tIns="46657" rIns="93315" bIns="46657" numCol="1" anchor="t" anchorCtr="0" compatLnSpc="1">
            <a:prstTxWarp prst="textNoShape">
              <a:avLst/>
            </a:prstTxWarp>
          </a:bodyPr>
          <a:lstStyle>
            <a:lvl1pPr algn="r">
              <a:defRPr sz="1200">
                <a:latin typeface="Lato" panose="020F0502020204030203" pitchFamily="34" charset="0"/>
              </a:defRPr>
            </a:lvl1pPr>
          </a:lstStyle>
          <a:p>
            <a:pPr>
              <a:defRPr/>
            </a:pPr>
            <a:fld id="{AF45C94E-D0D1-4A10-8044-193E96A09458}" type="datetimeFigureOut">
              <a:rPr lang="en-US" altLang="en-US" smtClean="0"/>
              <a:pPr>
                <a:defRPr/>
              </a:pPr>
              <a:t>11/11/2022</a:t>
            </a:fld>
            <a:endParaRPr lang="en-US" alt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7" rIns="93315" bIns="46657" rtlCol="0" anchor="ctr"/>
          <a:lstStyle/>
          <a:p>
            <a:pPr lvl="0"/>
            <a:endParaRPr lang="en-US" noProof="0"/>
          </a:p>
        </p:txBody>
      </p:sp>
      <p:sp>
        <p:nvSpPr>
          <p:cNvPr id="5" name="Notes Placeholder 4"/>
          <p:cNvSpPr>
            <a:spLocks noGrp="1"/>
          </p:cNvSpPr>
          <p:nvPr>
            <p:ph type="body" sz="quarter" idx="3"/>
          </p:nvPr>
        </p:nvSpPr>
        <p:spPr>
          <a:xfrm>
            <a:off x="701831" y="4480145"/>
            <a:ext cx="5619438" cy="3665719"/>
          </a:xfrm>
          <a:prstGeom prst="rect">
            <a:avLst/>
          </a:prstGeom>
        </p:spPr>
        <p:txBody>
          <a:bodyPr vert="horz" lIns="93315" tIns="46657" rIns="93315" bIns="4665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1885"/>
            <a:ext cx="3043929" cy="467215"/>
          </a:xfrm>
          <a:prstGeom prst="rect">
            <a:avLst/>
          </a:prstGeom>
        </p:spPr>
        <p:txBody>
          <a:bodyPr vert="horz" lIns="93315" tIns="46657" rIns="93315" bIns="46657" rtlCol="0" anchor="b"/>
          <a:lstStyle>
            <a:lvl1pPr algn="l" fontAlgn="auto">
              <a:spcBef>
                <a:spcPts val="0"/>
              </a:spcBef>
              <a:spcAft>
                <a:spcPts val="0"/>
              </a:spcAft>
              <a:defRPr sz="1200">
                <a:latin typeface="Lato" panose="020F0502020204030203"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7572" y="8841885"/>
            <a:ext cx="3043929" cy="467215"/>
          </a:xfrm>
          <a:prstGeom prst="rect">
            <a:avLst/>
          </a:prstGeom>
        </p:spPr>
        <p:txBody>
          <a:bodyPr vert="horz" wrap="square" lIns="93315" tIns="46657" rIns="93315" bIns="46657" numCol="1" anchor="b" anchorCtr="0" compatLnSpc="1">
            <a:prstTxWarp prst="textNoShape">
              <a:avLst/>
            </a:prstTxWarp>
          </a:bodyPr>
          <a:lstStyle>
            <a:lvl1pPr algn="r">
              <a:defRPr sz="1200">
                <a:latin typeface="Lato" panose="020F0502020204030203" pitchFamily="34" charset="0"/>
              </a:defRPr>
            </a:lvl1pPr>
          </a:lstStyle>
          <a:p>
            <a:pPr>
              <a:defRPr/>
            </a:pPr>
            <a:fld id="{FF94B2D0-6B4C-48CF-97F2-D65075F67B53}" type="slidenum">
              <a:rPr lang="en-US" altLang="en-US" smtClean="0"/>
              <a:pPr>
                <a:defRPr/>
              </a:pPr>
              <a:t>‹#›</a:t>
            </a:fld>
            <a:endParaRPr lang="en-US" altLang="en-US"/>
          </a:p>
        </p:txBody>
      </p:sp>
    </p:spTree>
    <p:extLst>
      <p:ext uri="{BB962C8B-B14F-4D97-AF65-F5344CB8AC3E}">
        <p14:creationId xmlns:p14="http://schemas.microsoft.com/office/powerpoint/2010/main" val="37851916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ato" panose="020F0502020204030203" pitchFamily="34" charset="0"/>
        <a:ea typeface="+mn-ea"/>
        <a:cs typeface="+mn-cs"/>
      </a:defRPr>
    </a:lvl1pPr>
    <a:lvl2pPr marL="456835" algn="l" rtl="0" eaLnBrk="0" fontAlgn="base" hangingPunct="0">
      <a:spcBef>
        <a:spcPct val="30000"/>
      </a:spcBef>
      <a:spcAft>
        <a:spcPct val="0"/>
      </a:spcAft>
      <a:defRPr sz="1200" kern="1200">
        <a:solidFill>
          <a:schemeClr val="tx1"/>
        </a:solidFill>
        <a:latin typeface="Lato" panose="020F0502020204030203" pitchFamily="34" charset="0"/>
        <a:ea typeface="+mn-ea"/>
        <a:cs typeface="+mn-cs"/>
      </a:defRPr>
    </a:lvl2pPr>
    <a:lvl3pPr marL="913670" algn="l" rtl="0" eaLnBrk="0" fontAlgn="base" hangingPunct="0">
      <a:spcBef>
        <a:spcPct val="30000"/>
      </a:spcBef>
      <a:spcAft>
        <a:spcPct val="0"/>
      </a:spcAft>
      <a:defRPr sz="1200" kern="1200">
        <a:solidFill>
          <a:schemeClr val="tx1"/>
        </a:solidFill>
        <a:latin typeface="Lato" panose="020F0502020204030203" pitchFamily="34" charset="0"/>
        <a:ea typeface="+mn-ea"/>
        <a:cs typeface="+mn-cs"/>
      </a:defRPr>
    </a:lvl3pPr>
    <a:lvl4pPr marL="1370505" algn="l" rtl="0" eaLnBrk="0" fontAlgn="base" hangingPunct="0">
      <a:spcBef>
        <a:spcPct val="30000"/>
      </a:spcBef>
      <a:spcAft>
        <a:spcPct val="0"/>
      </a:spcAft>
      <a:defRPr sz="1200" kern="1200">
        <a:solidFill>
          <a:schemeClr val="tx1"/>
        </a:solidFill>
        <a:latin typeface="Lato" panose="020F0502020204030203" pitchFamily="34" charset="0"/>
        <a:ea typeface="+mn-ea"/>
        <a:cs typeface="+mn-cs"/>
      </a:defRPr>
    </a:lvl4pPr>
    <a:lvl5pPr marL="1827336" algn="l" rtl="0" eaLnBrk="0" fontAlgn="base" hangingPunct="0">
      <a:spcBef>
        <a:spcPct val="30000"/>
      </a:spcBef>
      <a:spcAft>
        <a:spcPct val="0"/>
      </a:spcAft>
      <a:defRPr sz="1200" kern="1200">
        <a:solidFill>
          <a:schemeClr val="tx1"/>
        </a:solidFill>
        <a:latin typeface="Lato" panose="020F0502020204030203" pitchFamily="34" charset="0"/>
        <a:ea typeface="+mn-ea"/>
        <a:cs typeface="+mn-cs"/>
      </a:defRPr>
    </a:lvl5pPr>
    <a:lvl6pPr marL="2284166" algn="l" defTabSz="913670" rtl="0" eaLnBrk="1" latinLnBrk="0" hangingPunct="1">
      <a:defRPr sz="1200" kern="1200">
        <a:solidFill>
          <a:schemeClr val="tx1"/>
        </a:solidFill>
        <a:latin typeface="+mn-lt"/>
        <a:ea typeface="+mn-ea"/>
        <a:cs typeface="+mn-cs"/>
      </a:defRPr>
    </a:lvl6pPr>
    <a:lvl7pPr marL="2741009" algn="l" defTabSz="913670" rtl="0" eaLnBrk="1" latinLnBrk="0" hangingPunct="1">
      <a:defRPr sz="1200" kern="1200">
        <a:solidFill>
          <a:schemeClr val="tx1"/>
        </a:solidFill>
        <a:latin typeface="+mn-lt"/>
        <a:ea typeface="+mn-ea"/>
        <a:cs typeface="+mn-cs"/>
      </a:defRPr>
    </a:lvl7pPr>
    <a:lvl8pPr marL="3197838" algn="l" defTabSz="913670" rtl="0" eaLnBrk="1" latinLnBrk="0" hangingPunct="1">
      <a:defRPr sz="1200" kern="1200">
        <a:solidFill>
          <a:schemeClr val="tx1"/>
        </a:solidFill>
        <a:latin typeface="+mn-lt"/>
        <a:ea typeface="+mn-ea"/>
        <a:cs typeface="+mn-cs"/>
      </a:defRPr>
    </a:lvl8pPr>
    <a:lvl9pPr marL="3654669" algn="l" defTabSz="91367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jhttp/www.tbmcouncil.org/joi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33a8d654b0_2_7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133a8d654b0_2_79:notes"/>
          <p:cNvSpPr txBox="1">
            <a:spLocks noGrp="1"/>
          </p:cNvSpPr>
          <p:nvPr>
            <p:ph type="body" idx="1"/>
          </p:nvPr>
        </p:nvSpPr>
        <p:spPr>
          <a:xfrm>
            <a:off x="701831" y="4480145"/>
            <a:ext cx="5619438" cy="3665719"/>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08" name="Google Shape;408;g133a8d654b0_2_79:notes"/>
          <p:cNvSpPr txBox="1">
            <a:spLocks noGrp="1"/>
          </p:cNvSpPr>
          <p:nvPr>
            <p:ph type="sldNum" idx="12"/>
          </p:nvPr>
        </p:nvSpPr>
        <p:spPr>
          <a:xfrm>
            <a:off x="3977572" y="8841886"/>
            <a:ext cx="3043929" cy="46721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392389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John Wilson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FF0D28C-2BD8-F842-A125-74675A0A172F}" type="slidenum">
              <a:rPr lang="en-US" smtClean="0"/>
              <a:t>11</a:t>
            </a:fld>
            <a:endParaRPr lang="en-US"/>
          </a:p>
        </p:txBody>
      </p:sp>
    </p:spTree>
    <p:extLst>
      <p:ext uri="{BB962C8B-B14F-4D97-AF65-F5344CB8AC3E}">
        <p14:creationId xmlns:p14="http://schemas.microsoft.com/office/powerpoint/2010/main" val="4245060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Kelley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are you in your product journey?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Not product oriented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Determining our products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t>Establishi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FF0D28C-2BD8-F842-A125-74675A0A172F}" type="slidenum">
              <a:rPr lang="en-US" smtClean="0"/>
              <a:t>12</a:t>
            </a:fld>
            <a:endParaRPr lang="en-US"/>
          </a:p>
        </p:txBody>
      </p:sp>
    </p:spTree>
    <p:extLst>
      <p:ext uri="{BB962C8B-B14F-4D97-AF65-F5344CB8AC3E}">
        <p14:creationId xmlns:p14="http://schemas.microsoft.com/office/powerpoint/2010/main" val="2200560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close out organically </a:t>
            </a:r>
          </a:p>
          <a:p>
            <a:endParaRPr lang="en-US" dirty="0"/>
          </a:p>
        </p:txBody>
      </p:sp>
      <p:sp>
        <p:nvSpPr>
          <p:cNvPr id="4" name="Slide Number Placeholder 3"/>
          <p:cNvSpPr>
            <a:spLocks noGrp="1"/>
          </p:cNvSpPr>
          <p:nvPr>
            <p:ph type="sldNum" sz="quarter" idx="5"/>
          </p:nvPr>
        </p:nvSpPr>
        <p:spPr/>
        <p:txBody>
          <a:bodyPr/>
          <a:lstStyle/>
          <a:p>
            <a:fld id="{0FF0D28C-2BD8-F842-A125-74675A0A172F}" type="slidenum">
              <a:rPr lang="en-US" smtClean="0"/>
              <a:t>13</a:t>
            </a:fld>
            <a:endParaRPr lang="en-US"/>
          </a:p>
        </p:txBody>
      </p:sp>
    </p:spTree>
    <p:extLst>
      <p:ext uri="{BB962C8B-B14F-4D97-AF65-F5344CB8AC3E}">
        <p14:creationId xmlns:p14="http://schemas.microsoft.com/office/powerpoint/2010/main" val="1061800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94B2D0-6B4C-48CF-97F2-D65075F67B53}" type="slidenum">
              <a:rPr lang="en-US" altLang="en-US" smtClean="0"/>
              <a:pPr>
                <a:defRPr/>
              </a:pPr>
              <a:t>14</a:t>
            </a:fld>
            <a:endParaRPr lang="en-US" altLang="en-US"/>
          </a:p>
        </p:txBody>
      </p:sp>
    </p:spTree>
    <p:extLst>
      <p:ext uri="{BB962C8B-B14F-4D97-AF65-F5344CB8AC3E}">
        <p14:creationId xmlns:p14="http://schemas.microsoft.com/office/powerpoint/2010/main" val="655770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33a8d654b0_2_175:notes"/>
          <p:cNvSpPr txBox="1">
            <a:spLocks noGrp="1"/>
          </p:cNvSpPr>
          <p:nvPr>
            <p:ph type="body" idx="1"/>
          </p:nvPr>
        </p:nvSpPr>
        <p:spPr>
          <a:xfrm>
            <a:off x="701831" y="4480145"/>
            <a:ext cx="5619438" cy="3665719"/>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lang="en-US" dirty="0"/>
          </a:p>
          <a:p>
            <a:pPr marL="0" lvl="0" indent="0" algn="l" rtl="0">
              <a:spcBef>
                <a:spcPts val="360"/>
              </a:spcBef>
              <a:spcAft>
                <a:spcPts val="0"/>
              </a:spcAft>
              <a:buNone/>
            </a:pPr>
            <a:endParaRPr dirty="0"/>
          </a:p>
        </p:txBody>
      </p:sp>
      <p:sp>
        <p:nvSpPr>
          <p:cNvPr id="511" name="Google Shape;511;g133a8d654b0_2_17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4455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94B2D0-6B4C-48CF-97F2-D65075F67B53}" type="slidenum">
              <a:rPr lang="en-US" altLang="en-US" smtClean="0"/>
              <a:pPr>
                <a:defRPr/>
              </a:pPr>
              <a:t>38</a:t>
            </a:fld>
            <a:endParaRPr lang="en-US" altLang="en-US"/>
          </a:p>
        </p:txBody>
      </p:sp>
    </p:spTree>
    <p:extLst>
      <p:ext uri="{BB962C8B-B14F-4D97-AF65-F5344CB8AC3E}">
        <p14:creationId xmlns:p14="http://schemas.microsoft.com/office/powerpoint/2010/main" val="292336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cs typeface="Calibri"/>
              </a:rPr>
              <a:t>Mention: </a:t>
            </a:r>
          </a:p>
          <a:p>
            <a:pPr>
              <a:buNone/>
            </a:pPr>
            <a:r>
              <a:rPr lang="en-US">
                <a:cs typeface="Calibri"/>
              </a:rPr>
              <a:t>Mute etiquette – feel free to unmute yourself</a:t>
            </a:r>
          </a:p>
          <a:p>
            <a:pPr>
              <a:buNone/>
            </a:pPr>
            <a:r>
              <a:rPr lang="en-US">
                <a:cs typeface="Calibri"/>
              </a:rPr>
              <a:t>Use Q/A</a:t>
            </a:r>
          </a:p>
          <a:p>
            <a:pPr>
              <a:buNone/>
            </a:pPr>
            <a:endParaRPr lang="en-US">
              <a:cs typeface="Calibri"/>
            </a:endParaRPr>
          </a:p>
          <a:p>
            <a:pPr>
              <a:buNone/>
            </a:pPr>
            <a:endParaRPr lang="en-US">
              <a:cs typeface="Calibri"/>
            </a:endParaRPr>
          </a:p>
          <a:p>
            <a:pPr>
              <a:buNone/>
            </a:pPr>
            <a:endParaRPr lang="en-US">
              <a:cs typeface="Calibri"/>
            </a:endParaRPr>
          </a:p>
        </p:txBody>
      </p:sp>
      <p:sp>
        <p:nvSpPr>
          <p:cNvPr id="4" name="Header Placeholder 3"/>
          <p:cNvSpPr>
            <a:spLocks noGrp="1"/>
          </p:cNvSpPr>
          <p:nvPr>
            <p:ph type="hdr" sz="quarter"/>
          </p:nvPr>
        </p:nvSpPr>
        <p:spPr/>
        <p:txBody>
          <a:bodyPr/>
          <a:lstStyle/>
          <a:p>
            <a:pPr>
              <a:defRPr/>
            </a:pPr>
            <a:r>
              <a:rPr lang="en-US"/>
              <a:t>TBM Council Course Template</a:t>
            </a:r>
          </a:p>
        </p:txBody>
      </p:sp>
      <p:sp>
        <p:nvSpPr>
          <p:cNvPr id="5" name="Footer Placeholder 4"/>
          <p:cNvSpPr>
            <a:spLocks noGrp="1"/>
          </p:cNvSpPr>
          <p:nvPr>
            <p:ph type="ftr" sz="quarter" idx="4"/>
          </p:nvPr>
        </p:nvSpPr>
        <p:spPr/>
        <p:txBody>
          <a:bodyPr/>
          <a:lstStyle/>
          <a:p>
            <a:r>
              <a:rPr lang="en-US"/>
              <a:t>© 2019 Technology Business Management Council, Ltd. All Rights Reserved.</a:t>
            </a:r>
          </a:p>
        </p:txBody>
      </p:sp>
      <p:sp>
        <p:nvSpPr>
          <p:cNvPr id="6" name="Slide Number Placeholder 5"/>
          <p:cNvSpPr>
            <a:spLocks noGrp="1"/>
          </p:cNvSpPr>
          <p:nvPr>
            <p:ph type="sldNum" sz="quarter" idx="5"/>
          </p:nvPr>
        </p:nvSpPr>
        <p:spPr/>
        <p:txBody>
          <a:bodyPr/>
          <a:lstStyle/>
          <a:p>
            <a:fld id="{120394FA-DB15-4F1F-B2B6-465A9D23EE6C}" type="slidenum">
              <a:rPr lang="en-US" smtClean="0"/>
              <a:pPr/>
              <a:t>3</a:t>
            </a:fld>
            <a:endParaRPr lang="en-US"/>
          </a:p>
        </p:txBody>
      </p:sp>
    </p:spTree>
    <p:extLst>
      <p:ext uri="{BB962C8B-B14F-4D97-AF65-F5344CB8AC3E}">
        <p14:creationId xmlns:p14="http://schemas.microsoft.com/office/powerpoint/2010/main" val="12591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E2124"/>
                </a:solidFill>
                <a:effectLst/>
                <a:latin typeface="Lato" panose="020F0502020204030203" pitchFamily="34" charset="0"/>
              </a:rPr>
              <a:t>Presenter: Lindsay</a:t>
            </a:r>
          </a:p>
          <a:p>
            <a:pPr algn="l"/>
            <a:r>
              <a:rPr lang="en-US" b="0" i="0" dirty="0">
                <a:solidFill>
                  <a:srgbClr val="1E2124"/>
                </a:solidFill>
                <a:effectLst/>
                <a:latin typeface="Lato" panose="020F0502020204030203" pitchFamily="34" charset="0"/>
              </a:rPr>
              <a:t>The Standards Committee, chaired by Atticus </a:t>
            </a:r>
            <a:r>
              <a:rPr lang="en-US" b="0" i="0" dirty="0" err="1">
                <a:solidFill>
                  <a:srgbClr val="1E2124"/>
                </a:solidFill>
                <a:effectLst/>
                <a:latin typeface="Lato" panose="020F0502020204030203" pitchFamily="34" charset="0"/>
              </a:rPr>
              <a:t>Tysen</a:t>
            </a:r>
            <a:r>
              <a:rPr lang="en-US" b="0" i="0" dirty="0">
                <a:solidFill>
                  <a:srgbClr val="1E2124"/>
                </a:solidFill>
                <a:effectLst/>
                <a:latin typeface="Lato" panose="020F0502020204030203" pitchFamily="34" charset="0"/>
              </a:rPr>
              <a:t>, SVP Product Development, Chief Information Security &amp; Fraud Prevention Officer at Intuit, maintains and governs the TBM Taxonomy as well as the extensions and other deliverables created by the TBM Council Strategy Communities.</a:t>
            </a:r>
          </a:p>
          <a:p>
            <a:pPr algn="l"/>
            <a:r>
              <a:rPr lang="en-US" b="0" i="0" dirty="0">
                <a:solidFill>
                  <a:srgbClr val="1E2124"/>
                </a:solidFill>
                <a:effectLst/>
                <a:latin typeface="Lato" panose="020F0502020204030203" pitchFamily="34" charset="0"/>
              </a:rPr>
              <a:t>As part of our standardization initiatives, the TBM Council Standards Committee will be hosting a monthly Open Forum. The Open Forums are available to all Council members and encourage open dialogue and feedback on the topic presented – Welcome to today’s TBM Standards Open Forum held at the annual TBM Conference! </a:t>
            </a:r>
          </a:p>
          <a:p>
            <a:endParaRPr lang="en-US" b="1" i="0" dirty="0">
              <a:solidFill>
                <a:srgbClr val="1E2124"/>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94B2D0-6B4C-48CF-97F2-D65075F67B5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888436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Become a member!</a:t>
            </a:r>
            <a:r>
              <a:rPr lang="en-US"/>
              <a:t> </a:t>
            </a:r>
            <a:r>
              <a:rPr lang="en-US">
                <a:hlinkClick r:id="rId3"/>
              </a:rPr>
              <a:t>http://www.tbmcouncil.org/join</a:t>
            </a:r>
            <a:endParaRPr lang="en-US">
              <a:cs typeface="Calibri" panose="020F0502020204030204"/>
            </a:endParaRPr>
          </a:p>
          <a:p>
            <a:pPr marL="404495" lvl="1" indent="-172720">
              <a:buFont typeface="Courier New"/>
              <a:buChar char="o"/>
            </a:pPr>
            <a:r>
              <a:rPr lang="en-US"/>
              <a:t>Access to TBM Central Connect, our exclusive online community of IT/Finance leaders and CIOs who share their experience and knowledge on the growing TBM discipline</a:t>
            </a:r>
            <a:endParaRPr lang="en-US">
              <a:cs typeface="Calibri" panose="020F0502020204030204"/>
            </a:endParaRPr>
          </a:p>
          <a:p>
            <a:pPr marL="404495" lvl="1" indent="-172720">
              <a:buFont typeface="Courier New"/>
              <a:buChar char="o"/>
            </a:pPr>
            <a:r>
              <a:rPr lang="en-US"/>
              <a:t>Access to conferences and summits, virtual and in-person events, industry-focused Strategy Communities, TBM Job Board, early access to research, and more! </a:t>
            </a:r>
            <a:endParaRPr lang="en-US">
              <a:cs typeface="Calibri"/>
            </a:endParaRPr>
          </a:p>
          <a:p>
            <a:pPr>
              <a:buNone/>
            </a:pPr>
            <a:endParaRPr lang="en-US">
              <a:cs typeface="Calibri"/>
            </a:endParaRPr>
          </a:p>
        </p:txBody>
      </p:sp>
      <p:sp>
        <p:nvSpPr>
          <p:cNvPr id="4" name="Header Placeholder 3"/>
          <p:cNvSpPr>
            <a:spLocks noGrp="1"/>
          </p:cNvSpPr>
          <p:nvPr>
            <p:ph type="hdr" sz="quarter"/>
          </p:nvPr>
        </p:nvSpPr>
        <p:spPr/>
        <p:txBody>
          <a:bodyPr/>
          <a:lstStyle/>
          <a:p>
            <a:pPr>
              <a:defRPr/>
            </a:pPr>
            <a:r>
              <a:rPr lang="en-US"/>
              <a:t>TBM Council Course Template</a:t>
            </a:r>
          </a:p>
        </p:txBody>
      </p:sp>
      <p:sp>
        <p:nvSpPr>
          <p:cNvPr id="5" name="Footer Placeholder 4"/>
          <p:cNvSpPr>
            <a:spLocks noGrp="1"/>
          </p:cNvSpPr>
          <p:nvPr>
            <p:ph type="ftr" sz="quarter" idx="4"/>
          </p:nvPr>
        </p:nvSpPr>
        <p:spPr/>
        <p:txBody>
          <a:bodyPr/>
          <a:lstStyle/>
          <a:p>
            <a:r>
              <a:rPr lang="en-US"/>
              <a:t>© 2019 Technology Business Management Council, Ltd. All Rights Reserved.</a:t>
            </a:r>
          </a:p>
        </p:txBody>
      </p:sp>
      <p:sp>
        <p:nvSpPr>
          <p:cNvPr id="6" name="Slide Number Placeholder 5"/>
          <p:cNvSpPr>
            <a:spLocks noGrp="1"/>
          </p:cNvSpPr>
          <p:nvPr>
            <p:ph type="sldNum" sz="quarter" idx="5"/>
          </p:nvPr>
        </p:nvSpPr>
        <p:spPr/>
        <p:txBody>
          <a:bodyPr/>
          <a:lstStyle/>
          <a:p>
            <a:fld id="{120394FA-DB15-4F1F-B2B6-465A9D23EE6C}" type="slidenum">
              <a:rPr lang="en-US" smtClean="0"/>
              <a:pPr/>
              <a:t>5</a:t>
            </a:fld>
            <a:endParaRPr lang="en-US"/>
          </a:p>
        </p:txBody>
      </p:sp>
    </p:spTree>
    <p:extLst>
      <p:ext uri="{BB962C8B-B14F-4D97-AF65-F5344CB8AC3E}">
        <p14:creationId xmlns:p14="http://schemas.microsoft.com/office/powerpoint/2010/main" val="351162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33a8d654b0_2_267:notes"/>
          <p:cNvSpPr txBox="1">
            <a:spLocks noGrp="1"/>
          </p:cNvSpPr>
          <p:nvPr>
            <p:ph type="body" idx="1"/>
          </p:nvPr>
        </p:nvSpPr>
        <p:spPr>
          <a:xfrm>
            <a:off x="701831" y="4480145"/>
            <a:ext cx="5619438" cy="3665719"/>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r>
              <a:rPr lang="en-US" dirty="0"/>
              <a:t>Presenter: Niketa</a:t>
            </a:r>
          </a:p>
          <a:p>
            <a:pPr marL="0" lvl="0" indent="0" algn="l" rtl="0">
              <a:spcBef>
                <a:spcPts val="360"/>
              </a:spcBef>
              <a:spcAft>
                <a:spcPts val="0"/>
              </a:spcAft>
              <a:buNone/>
            </a:pPr>
            <a:endParaRPr lang="en-US" dirty="0"/>
          </a:p>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a:t>TBM Framework &amp; taxonomy</a:t>
            </a:r>
          </a:p>
          <a:p>
            <a:pPr marL="0" lvl="0" indent="0" algn="l" rtl="0">
              <a:spcBef>
                <a:spcPts val="360"/>
              </a:spcBef>
              <a:spcAft>
                <a:spcPts val="0"/>
              </a:spcAft>
              <a:buNone/>
            </a:pPr>
            <a:endParaRPr dirty="0"/>
          </a:p>
        </p:txBody>
      </p:sp>
      <p:sp>
        <p:nvSpPr>
          <p:cNvPr id="599" name="Google Shape;599;g133a8d654b0_2_26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438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Jasmine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Share link in comment box: </a:t>
            </a:r>
            <a:r>
              <a:rPr lang="en-US" sz="1200"/>
              <a:t>https://www.tbmcouncil.org/learn-tbm/tbm-taxonomy/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We have an updated page to help with easy access of TBM Taxonomy and vertical extension materials. (Show a demo by sharing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94B2D0-6B4C-48CF-97F2-D65075F67B5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a:sym typeface="Arial"/>
            </a:endParaRPr>
          </a:p>
        </p:txBody>
      </p:sp>
    </p:spTree>
    <p:extLst>
      <p:ext uri="{BB962C8B-B14F-4D97-AF65-F5344CB8AC3E}">
        <p14:creationId xmlns:p14="http://schemas.microsoft.com/office/powerpoint/2010/main" val="1922965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3a8d654b0_2_108:notes"/>
          <p:cNvSpPr txBox="1">
            <a:spLocks noGrp="1"/>
          </p:cNvSpPr>
          <p:nvPr>
            <p:ph type="body" idx="1"/>
          </p:nvPr>
        </p:nvSpPr>
        <p:spPr>
          <a:xfrm>
            <a:off x="701831" y="4480145"/>
            <a:ext cx="5619438" cy="3665719"/>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r>
              <a:rPr lang="en-US" dirty="0"/>
              <a:t>TBM-Agile followed by discussion (15 m)</a:t>
            </a:r>
          </a:p>
          <a:p>
            <a:pPr marL="0" lvl="0" indent="0" algn="l" rtl="0">
              <a:spcBef>
                <a:spcPts val="360"/>
              </a:spcBef>
              <a:spcAft>
                <a:spcPts val="0"/>
              </a:spcAft>
              <a:buNone/>
            </a:pPr>
            <a:r>
              <a:rPr lang="en-US" dirty="0"/>
              <a:t>TBM-ServiceNow CSDM followed by discussion (15)</a:t>
            </a:r>
            <a:endParaRPr dirty="0"/>
          </a:p>
        </p:txBody>
      </p:sp>
      <p:sp>
        <p:nvSpPr>
          <p:cNvPr id="438" name="Google Shape;438;g133a8d654b0_2_10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33a8d654b0_2_175:notes"/>
          <p:cNvSpPr txBox="1">
            <a:spLocks noGrp="1"/>
          </p:cNvSpPr>
          <p:nvPr>
            <p:ph type="body" idx="1"/>
          </p:nvPr>
        </p:nvSpPr>
        <p:spPr>
          <a:xfrm>
            <a:off x="701831" y="4480145"/>
            <a:ext cx="5619438" cy="3665719"/>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dirty="0"/>
          </a:p>
        </p:txBody>
      </p:sp>
      <p:sp>
        <p:nvSpPr>
          <p:cNvPr id="511" name="Google Shape;511;g133a8d654b0_2_17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452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John </a:t>
            </a:r>
          </a:p>
          <a:p>
            <a:r>
              <a:rPr lang="en-US" dirty="0"/>
              <a:t>Question on relevancy of these constructs. </a:t>
            </a:r>
          </a:p>
          <a:p>
            <a:endParaRPr lang="en-US" dirty="0"/>
          </a:p>
        </p:txBody>
      </p:sp>
      <p:sp>
        <p:nvSpPr>
          <p:cNvPr id="4" name="Slide Number Placeholder 3"/>
          <p:cNvSpPr>
            <a:spLocks noGrp="1"/>
          </p:cNvSpPr>
          <p:nvPr>
            <p:ph type="sldNum" sz="quarter" idx="5"/>
          </p:nvPr>
        </p:nvSpPr>
        <p:spPr/>
        <p:txBody>
          <a:bodyPr/>
          <a:lstStyle/>
          <a:p>
            <a:fld id="{0FF0D28C-2BD8-F842-A125-74675A0A172F}" type="slidenum">
              <a:rPr lang="en-US" smtClean="0"/>
              <a:t>10</a:t>
            </a:fld>
            <a:endParaRPr lang="en-US"/>
          </a:p>
        </p:txBody>
      </p:sp>
    </p:spTree>
    <p:extLst>
      <p:ext uri="{BB962C8B-B14F-4D97-AF65-F5344CB8AC3E}">
        <p14:creationId xmlns:p14="http://schemas.microsoft.com/office/powerpoint/2010/main" val="134758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8DCF36-8913-4FA7-8BE5-A7AB03183AB5}"/>
              </a:ext>
            </a:extLst>
          </p:cNvPr>
          <p:cNvSpPr/>
          <p:nvPr userDrawn="1"/>
        </p:nvSpPr>
        <p:spPr>
          <a:xfrm>
            <a:off x="-1651" y="2"/>
            <a:ext cx="9145651" cy="51434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3" name="Picture 2" descr="Background pattern&#10;&#10;Description automatically generated with medium confidence">
            <a:extLst>
              <a:ext uri="{FF2B5EF4-FFF2-40B4-BE49-F238E27FC236}">
                <a16:creationId xmlns:a16="http://schemas.microsoft.com/office/drawing/2014/main" id="{7D8170DB-9267-A5AE-E510-E6CEB3A2BA7B}"/>
              </a:ext>
            </a:extLst>
          </p:cNvPr>
          <p:cNvPicPr>
            <a:picLocks noChangeAspect="1"/>
          </p:cNvPicPr>
          <p:nvPr userDrawn="1"/>
        </p:nvPicPr>
        <p:blipFill>
          <a:blip r:embed="rId2"/>
          <a:stretch>
            <a:fillRect/>
          </a:stretch>
        </p:blipFill>
        <p:spPr>
          <a:xfrm>
            <a:off x="2667000" y="0"/>
            <a:ext cx="6411824" cy="5143500"/>
          </a:xfrm>
          <a:prstGeom prst="rect">
            <a:avLst/>
          </a:prstGeom>
        </p:spPr>
      </p:pic>
      <p:sp>
        <p:nvSpPr>
          <p:cNvPr id="2" name="Title 1"/>
          <p:cNvSpPr>
            <a:spLocks noGrp="1"/>
          </p:cNvSpPr>
          <p:nvPr>
            <p:ph type="ctrTitle" hasCustomPrompt="1"/>
          </p:nvPr>
        </p:nvSpPr>
        <p:spPr>
          <a:xfrm>
            <a:off x="503550" y="2800350"/>
            <a:ext cx="5211450" cy="492346"/>
          </a:xfrm>
        </p:spPr>
        <p:txBody>
          <a:bodyPr wrap="square" anchor="b" anchorCtr="0">
            <a:spAutoFit/>
          </a:bodyPr>
          <a:lstStyle>
            <a:lvl1pPr algn="l">
              <a:defRPr sz="3000" b="1" baseline="0">
                <a:solidFill>
                  <a:schemeClr val="bg1"/>
                </a:solidFill>
                <a:latin typeface="+mn-lt"/>
              </a:defRPr>
            </a:lvl1pPr>
          </a:lstStyle>
          <a:p>
            <a:r>
              <a:rPr lang="en-US"/>
              <a:t>&lt;Presentation Title Here&gt;</a:t>
            </a:r>
          </a:p>
        </p:txBody>
      </p:sp>
      <p:sp>
        <p:nvSpPr>
          <p:cNvPr id="19" name="Text Placeholder 18"/>
          <p:cNvSpPr>
            <a:spLocks noGrp="1"/>
          </p:cNvSpPr>
          <p:nvPr userDrawn="1">
            <p:ph type="body" sz="quarter" idx="13" hasCustomPrompt="1"/>
          </p:nvPr>
        </p:nvSpPr>
        <p:spPr>
          <a:xfrm>
            <a:off x="503545" y="3477974"/>
            <a:ext cx="4037843" cy="182880"/>
          </a:xfrm>
          <a:prstGeom prst="rect">
            <a:avLst/>
          </a:prstGeom>
        </p:spPr>
        <p:txBody>
          <a:bodyPr anchor="ctr">
            <a:noAutofit/>
          </a:bodyPr>
          <a:lstStyle>
            <a:lvl1pPr marL="0" indent="0">
              <a:buNone/>
              <a:defRPr sz="1000" b="0">
                <a:solidFill>
                  <a:schemeClr val="bg1"/>
                </a:solidFill>
              </a:defRPr>
            </a:lvl1pPr>
            <a:lvl2pPr marL="288815" indent="0">
              <a:buNone/>
              <a:defRPr>
                <a:solidFill>
                  <a:schemeClr val="tx1"/>
                </a:solidFill>
              </a:defRPr>
            </a:lvl2pPr>
            <a:lvl3pPr marL="569693" indent="0">
              <a:buNone/>
              <a:defRPr>
                <a:solidFill>
                  <a:schemeClr val="tx1"/>
                </a:solidFill>
              </a:defRPr>
            </a:lvl3pPr>
            <a:lvl4pPr marL="855333" indent="0">
              <a:buNone/>
              <a:defRPr>
                <a:solidFill>
                  <a:schemeClr val="tx1"/>
                </a:solidFill>
              </a:defRPr>
            </a:lvl4pPr>
            <a:lvl5pPr marL="1140972" indent="0">
              <a:buNone/>
              <a:defRPr>
                <a:solidFill>
                  <a:schemeClr val="tx1"/>
                </a:solidFill>
              </a:defRPr>
            </a:lvl5pPr>
          </a:lstStyle>
          <a:p>
            <a:pPr lvl="0"/>
            <a:r>
              <a:rPr lang="en-US"/>
              <a:t>&lt;Presenter Name Here&gt;</a:t>
            </a:r>
          </a:p>
        </p:txBody>
      </p:sp>
      <p:sp>
        <p:nvSpPr>
          <p:cNvPr id="21" name="Text Placeholder 20"/>
          <p:cNvSpPr>
            <a:spLocks noGrp="1"/>
          </p:cNvSpPr>
          <p:nvPr userDrawn="1">
            <p:ph type="body" sz="quarter" idx="14" hasCustomPrompt="1"/>
          </p:nvPr>
        </p:nvSpPr>
        <p:spPr>
          <a:xfrm>
            <a:off x="502788" y="3678201"/>
            <a:ext cx="4038815" cy="182880"/>
          </a:xfrm>
          <a:prstGeom prst="rect">
            <a:avLst/>
          </a:prstGeom>
        </p:spPr>
        <p:txBody>
          <a:bodyPr anchor="ctr">
            <a:normAutofit/>
          </a:bodyPr>
          <a:lstStyle>
            <a:lvl1pPr marL="0" indent="0">
              <a:buNone/>
              <a:defRPr sz="1000" b="0">
                <a:solidFill>
                  <a:schemeClr val="bg1"/>
                </a:solidFill>
              </a:defRPr>
            </a:lvl1pPr>
            <a:lvl2pPr marL="288815" indent="0">
              <a:buNone/>
              <a:defRPr b="0">
                <a:solidFill>
                  <a:schemeClr val="bg1"/>
                </a:solidFill>
              </a:defRPr>
            </a:lvl2pPr>
            <a:lvl3pPr marL="569693" indent="0">
              <a:buNone/>
              <a:defRPr b="0">
                <a:solidFill>
                  <a:schemeClr val="bg1"/>
                </a:solidFill>
              </a:defRPr>
            </a:lvl3pPr>
            <a:lvl4pPr marL="855333" indent="0">
              <a:buNone/>
              <a:defRPr b="0">
                <a:solidFill>
                  <a:schemeClr val="bg1"/>
                </a:solidFill>
              </a:defRPr>
            </a:lvl4pPr>
            <a:lvl5pPr marL="1140972" indent="0">
              <a:buNone/>
              <a:defRPr b="0">
                <a:solidFill>
                  <a:schemeClr val="bg1"/>
                </a:solidFill>
              </a:defRPr>
            </a:lvl5pPr>
          </a:lstStyle>
          <a:p>
            <a:pPr lvl="0"/>
            <a:r>
              <a:rPr lang="en-US"/>
              <a:t>&lt;Presenter Title Here&gt;</a:t>
            </a:r>
          </a:p>
        </p:txBody>
      </p:sp>
      <p:pic>
        <p:nvPicPr>
          <p:cNvPr id="6" name="Graphic 5">
            <a:extLst>
              <a:ext uri="{FF2B5EF4-FFF2-40B4-BE49-F238E27FC236}">
                <a16:creationId xmlns:a16="http://schemas.microsoft.com/office/drawing/2014/main" id="{FFB2D7AB-243F-26E4-F1ED-BF9A97E6EA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2788" y="383794"/>
            <a:ext cx="2153895" cy="1043028"/>
          </a:xfrm>
          <a:prstGeom prst="rect">
            <a:avLst/>
          </a:prstGeom>
        </p:spPr>
      </p:pic>
    </p:spTree>
    <p:extLst>
      <p:ext uri="{BB962C8B-B14F-4D97-AF65-F5344CB8AC3E}">
        <p14:creationId xmlns:p14="http://schemas.microsoft.com/office/powerpoint/2010/main" val="77210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10" name="Content Placeholder 9"/>
          <p:cNvSpPr>
            <a:spLocks noGrp="1"/>
          </p:cNvSpPr>
          <p:nvPr>
            <p:ph sz="quarter" idx="14"/>
          </p:nvPr>
        </p:nvSpPr>
        <p:spPr>
          <a:xfrm>
            <a:off x="4681566" y="1123950"/>
            <a:ext cx="4005115" cy="3139440"/>
          </a:xfrm>
          <a:prstGeom prst="rect">
            <a:avLst/>
          </a:prstGeom>
        </p:spPr>
        <p:txBody>
          <a:bodyPr vert="horz" lIns="0" tIns="0" rIns="0" bIns="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199" y="4263390"/>
            <a:ext cx="4005072" cy="365760"/>
          </a:xfrm>
          <a:prstGeom prst="rect">
            <a:avLst/>
          </a:prstGeom>
        </p:spPr>
        <p:txBody>
          <a:bodyPr anchor="t" anchorCtr="0">
            <a:noAutofit/>
          </a:bodyPr>
          <a:lstStyle>
            <a:lvl1pPr marL="0" indent="0">
              <a:buNone/>
              <a:defRPr sz="2100" b="0">
                <a:solidFill>
                  <a:schemeClr val="tx1"/>
                </a:solidFill>
              </a:defRPr>
            </a:lvl1pPr>
            <a:lvl2pPr marL="456854" indent="0">
              <a:buNone/>
              <a:defRPr sz="2025" b="1"/>
            </a:lvl2pPr>
            <a:lvl3pPr marL="913708" indent="0">
              <a:buNone/>
              <a:defRPr sz="1800" b="1"/>
            </a:lvl3pPr>
            <a:lvl4pPr marL="1370562" indent="0">
              <a:buNone/>
              <a:defRPr sz="1575" b="1"/>
            </a:lvl4pPr>
            <a:lvl5pPr marL="1827413" indent="0">
              <a:buNone/>
              <a:defRPr sz="1575" b="1"/>
            </a:lvl5pPr>
            <a:lvl6pPr marL="2284262" indent="0">
              <a:buNone/>
              <a:defRPr sz="1575" b="1"/>
            </a:lvl6pPr>
            <a:lvl7pPr marL="2741123" indent="0">
              <a:buNone/>
              <a:defRPr sz="1575" b="1"/>
            </a:lvl7pPr>
            <a:lvl8pPr marL="3197972" indent="0">
              <a:buNone/>
              <a:defRPr sz="1575" b="1"/>
            </a:lvl8pPr>
            <a:lvl9pPr marL="3654822" indent="0">
              <a:buNone/>
              <a:defRPr sz="1575" b="1"/>
            </a:lvl9pPr>
          </a:lstStyle>
          <a:p>
            <a:pPr lvl="0"/>
            <a:r>
              <a:rPr lang="en-US"/>
              <a:t>Click to edit Master text styles</a:t>
            </a:r>
          </a:p>
        </p:txBody>
      </p:sp>
      <p:sp>
        <p:nvSpPr>
          <p:cNvPr id="4" name="Rounded Rectangle 3"/>
          <p:cNvSpPr/>
          <p:nvPr userDrawn="1"/>
        </p:nvSpPr>
        <p:spPr>
          <a:xfrm>
            <a:off x="457200" y="1123950"/>
            <a:ext cx="4005072" cy="30361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defTabSz="913708" fontAlgn="auto">
              <a:spcBef>
                <a:spcPts val="0"/>
              </a:spcBef>
              <a:spcAft>
                <a:spcPts val="0"/>
              </a:spcAft>
            </a:pPr>
            <a:endParaRPr lang="en-US" sz="1800">
              <a:solidFill>
                <a:prstClr val="white"/>
              </a:solidFill>
            </a:endParaRPr>
          </a:p>
        </p:txBody>
      </p:sp>
      <p:sp>
        <p:nvSpPr>
          <p:cNvPr id="6" name="Media Placeholder 5"/>
          <p:cNvSpPr>
            <a:spLocks noGrp="1"/>
          </p:cNvSpPr>
          <p:nvPr>
            <p:ph type="media" sz="quarter" idx="11"/>
          </p:nvPr>
        </p:nvSpPr>
        <p:spPr>
          <a:xfrm>
            <a:off x="609605" y="1276351"/>
            <a:ext cx="3700463" cy="2743200"/>
          </a:xfrm>
          <a:prstGeom prst="rect">
            <a:avLst/>
          </a:prstGeom>
        </p:spPr>
        <p:txBody>
          <a:bodyPr/>
          <a:lstStyle>
            <a:lvl1pPr>
              <a:defRPr>
                <a:solidFill>
                  <a:schemeClr val="tx1"/>
                </a:solidFill>
              </a:defRPr>
            </a:lvl1pPr>
          </a:lstStyle>
          <a:p>
            <a:r>
              <a:rPr lang="en-US"/>
              <a:t>Click icon to add media</a:t>
            </a:r>
          </a:p>
        </p:txBody>
      </p:sp>
    </p:spTree>
    <p:extLst>
      <p:ext uri="{BB962C8B-B14F-4D97-AF65-F5344CB8AC3E}">
        <p14:creationId xmlns:p14="http://schemas.microsoft.com/office/powerpoint/2010/main" val="217107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23950"/>
            <a:ext cx="8229601" cy="381000"/>
          </a:xfrm>
          <a:prstGeom prst="rect">
            <a:avLst/>
          </a:prstGeom>
        </p:spPr>
        <p:txBody>
          <a:bodyPr anchor="ctr" anchorCtr="0">
            <a:noAutofit/>
          </a:bodyPr>
          <a:lstStyle>
            <a:lvl1pPr marL="0" indent="0">
              <a:buNone/>
              <a:defRPr sz="2100" b="1">
                <a:solidFill>
                  <a:schemeClr val="tx1"/>
                </a:solidFill>
              </a:defRPr>
            </a:lvl1pPr>
            <a:lvl2pPr marL="456854" indent="0">
              <a:buNone/>
              <a:defRPr sz="2025" b="1"/>
            </a:lvl2pPr>
            <a:lvl3pPr marL="913708" indent="0">
              <a:buNone/>
              <a:defRPr sz="1800" b="1"/>
            </a:lvl3pPr>
            <a:lvl4pPr marL="1370562" indent="0">
              <a:buNone/>
              <a:defRPr sz="1575" b="1"/>
            </a:lvl4pPr>
            <a:lvl5pPr marL="1827413" indent="0">
              <a:buNone/>
              <a:defRPr sz="1575" b="1"/>
            </a:lvl5pPr>
            <a:lvl6pPr marL="2284262" indent="0">
              <a:buNone/>
              <a:defRPr sz="1575" b="1"/>
            </a:lvl6pPr>
            <a:lvl7pPr marL="2741123" indent="0">
              <a:buNone/>
              <a:defRPr sz="1575" b="1"/>
            </a:lvl7pPr>
            <a:lvl8pPr marL="3197972" indent="0">
              <a:buNone/>
              <a:defRPr sz="1575" b="1"/>
            </a:lvl8pPr>
            <a:lvl9pPr marL="3654822" indent="0">
              <a:buNone/>
              <a:defRPr sz="1575" b="1"/>
            </a:lvl9pPr>
          </a:lstStyle>
          <a:p>
            <a:pPr lvl="0"/>
            <a:r>
              <a:rPr lang="en-US"/>
              <a:t>Click to edit Master text styles</a:t>
            </a:r>
          </a:p>
        </p:txBody>
      </p:sp>
      <p:sp>
        <p:nvSpPr>
          <p:cNvPr id="12" name="Chart Placeholder 11"/>
          <p:cNvSpPr>
            <a:spLocks noGrp="1"/>
          </p:cNvSpPr>
          <p:nvPr>
            <p:ph type="chart" sz="quarter" idx="11"/>
          </p:nvPr>
        </p:nvSpPr>
        <p:spPr>
          <a:xfrm>
            <a:off x="457201" y="1581150"/>
            <a:ext cx="8229601" cy="2743200"/>
          </a:xfrm>
          <a:prstGeom prst="rect">
            <a:avLst/>
          </a:prstGeom>
        </p:spPr>
        <p:txBody>
          <a:bodyPr vert="horz" lIns="0" tIns="0" rIns="0" bIns="0" rtlCol="0">
            <a:normAutofit/>
          </a:bodyPr>
          <a:lstStyle>
            <a:lvl1pPr>
              <a:defRPr lang="en-US" sz="2000"/>
            </a:lvl1pPr>
          </a:lstStyle>
          <a:p>
            <a:pPr lvl="0"/>
            <a:r>
              <a:rPr lang="en-US"/>
              <a:t>Click icon to add chart</a:t>
            </a:r>
          </a:p>
        </p:txBody>
      </p:sp>
    </p:spTree>
    <p:extLst>
      <p:ext uri="{BB962C8B-B14F-4D97-AF65-F5344CB8AC3E}">
        <p14:creationId xmlns:p14="http://schemas.microsoft.com/office/powerpoint/2010/main" val="331399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260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&lt;Case study title&gt;</a:t>
            </a:r>
          </a:p>
        </p:txBody>
      </p:sp>
      <p:sp>
        <p:nvSpPr>
          <p:cNvPr id="3" name="TextBox 2">
            <a:extLst>
              <a:ext uri="{FF2B5EF4-FFF2-40B4-BE49-F238E27FC236}">
                <a16:creationId xmlns:a16="http://schemas.microsoft.com/office/drawing/2014/main" id="{F370DFE5-F013-4017-B9A7-DC4C763BBCDC}"/>
              </a:ext>
            </a:extLst>
          </p:cNvPr>
          <p:cNvSpPr txBox="1"/>
          <p:nvPr userDrawn="1"/>
        </p:nvSpPr>
        <p:spPr>
          <a:xfrm>
            <a:off x="2545799" y="922927"/>
            <a:ext cx="486967" cy="566789"/>
          </a:xfrm>
          <a:prstGeom prst="rect">
            <a:avLst/>
          </a:prstGeom>
          <a:noFill/>
        </p:spPr>
        <p:txBody>
          <a:bodyPr wrap="none" rtlCol="0">
            <a:noAutofit/>
          </a:bodyPr>
          <a:lstStyle/>
          <a:p>
            <a:r>
              <a:rPr lang="en-US" sz="6000" b="0">
                <a:solidFill>
                  <a:schemeClr val="tx1">
                    <a:alpha val="20000"/>
                  </a:schemeClr>
                </a:solidFill>
              </a:rPr>
              <a:t>“</a:t>
            </a:r>
          </a:p>
        </p:txBody>
      </p:sp>
      <p:sp>
        <p:nvSpPr>
          <p:cNvPr id="4" name="TextBox 3">
            <a:extLst>
              <a:ext uri="{FF2B5EF4-FFF2-40B4-BE49-F238E27FC236}">
                <a16:creationId xmlns:a16="http://schemas.microsoft.com/office/drawing/2014/main" id="{12C5F260-D92E-44C2-BAED-0B05FFA95D6F}"/>
              </a:ext>
            </a:extLst>
          </p:cNvPr>
          <p:cNvSpPr txBox="1"/>
          <p:nvPr userDrawn="1"/>
        </p:nvSpPr>
        <p:spPr>
          <a:xfrm>
            <a:off x="7924800" y="1609446"/>
            <a:ext cx="486967" cy="566789"/>
          </a:xfrm>
          <a:prstGeom prst="rect">
            <a:avLst/>
          </a:prstGeom>
          <a:noFill/>
        </p:spPr>
        <p:txBody>
          <a:bodyPr wrap="none" rtlCol="0">
            <a:noAutofit/>
          </a:bodyPr>
          <a:lstStyle/>
          <a:p>
            <a:r>
              <a:rPr lang="en-US" sz="6000" b="0">
                <a:solidFill>
                  <a:schemeClr val="tx1">
                    <a:alpha val="20000"/>
                  </a:schemeClr>
                </a:solidFill>
              </a:rPr>
              <a:t>”</a:t>
            </a:r>
          </a:p>
        </p:txBody>
      </p:sp>
      <p:sp>
        <p:nvSpPr>
          <p:cNvPr id="5" name="Rectangle 4">
            <a:extLst>
              <a:ext uri="{FF2B5EF4-FFF2-40B4-BE49-F238E27FC236}">
                <a16:creationId xmlns:a16="http://schemas.microsoft.com/office/drawing/2014/main" id="{393CBF81-B807-4382-9775-8D5DD8DDC6A3}"/>
              </a:ext>
            </a:extLst>
          </p:cNvPr>
          <p:cNvSpPr/>
          <p:nvPr userDrawn="1"/>
        </p:nvSpPr>
        <p:spPr>
          <a:xfrm>
            <a:off x="742457" y="1021653"/>
            <a:ext cx="7653823" cy="1582367"/>
          </a:xfrm>
          <a:prstGeom prst="rect">
            <a:avLst/>
          </a:prstGeom>
          <a:solidFill>
            <a:schemeClr val="accent2">
              <a:alpha val="15000"/>
            </a:schemeClr>
          </a:solidFill>
        </p:spPr>
        <p:txBody>
          <a:bodyPr wrap="square" lIns="2103120" rIns="365760" rtlCol="0" anchor="ctr">
            <a:noAutofit/>
          </a:bodyPr>
          <a:lstStyle/>
          <a:p>
            <a:pPr lvl="0" defTabSz="685800" fontAlgn="auto">
              <a:spcBef>
                <a:spcPts val="0"/>
              </a:spcBef>
              <a:spcAft>
                <a:spcPts val="0"/>
              </a:spcAft>
            </a:pPr>
            <a:endParaRPr lang="en-US" sz="900" b="1"/>
          </a:p>
        </p:txBody>
      </p:sp>
      <p:sp>
        <p:nvSpPr>
          <p:cNvPr id="9" name="TextBox 8">
            <a:extLst>
              <a:ext uri="{FF2B5EF4-FFF2-40B4-BE49-F238E27FC236}">
                <a16:creationId xmlns:a16="http://schemas.microsoft.com/office/drawing/2014/main" id="{1415BB51-AF84-4E59-B3A9-F19A0F0D1413}"/>
              </a:ext>
            </a:extLst>
          </p:cNvPr>
          <p:cNvSpPr txBox="1"/>
          <p:nvPr userDrawn="1"/>
        </p:nvSpPr>
        <p:spPr>
          <a:xfrm>
            <a:off x="6125972" y="3189676"/>
            <a:ext cx="2270308" cy="253916"/>
          </a:xfrm>
          <a:prstGeom prst="rect">
            <a:avLst/>
          </a:prstGeom>
          <a:noFill/>
        </p:spPr>
        <p:txBody>
          <a:bodyPr wrap="square" rtlCol="0">
            <a:spAutoFit/>
          </a:bodyPr>
          <a:lstStyle/>
          <a:p>
            <a:pPr defTabSz="685800" fontAlgn="auto">
              <a:spcBef>
                <a:spcPts val="0"/>
              </a:spcBef>
              <a:spcAft>
                <a:spcPts val="0"/>
              </a:spcAft>
              <a:buClr>
                <a:srgbClr val="FF661C"/>
              </a:buClr>
              <a:buSzPct val="80000"/>
            </a:pPr>
            <a:endParaRPr lang="en-US" sz="1050"/>
          </a:p>
        </p:txBody>
      </p:sp>
      <p:sp>
        <p:nvSpPr>
          <p:cNvPr id="10" name="TextBox 9">
            <a:extLst>
              <a:ext uri="{FF2B5EF4-FFF2-40B4-BE49-F238E27FC236}">
                <a16:creationId xmlns:a16="http://schemas.microsoft.com/office/drawing/2014/main" id="{AD0D86C0-DE21-4D7C-B7B4-34A266AD7CE2}"/>
              </a:ext>
            </a:extLst>
          </p:cNvPr>
          <p:cNvSpPr txBox="1"/>
          <p:nvPr userDrawn="1"/>
        </p:nvSpPr>
        <p:spPr>
          <a:xfrm>
            <a:off x="3434214" y="2828151"/>
            <a:ext cx="2270309" cy="276999"/>
          </a:xfrm>
          <a:prstGeom prst="rect">
            <a:avLst/>
          </a:prstGeom>
          <a:noFill/>
        </p:spPr>
        <p:txBody>
          <a:bodyPr wrap="square" lIns="0" tIns="0" rIns="0" bIns="0" rtlCol="0">
            <a:spAutoFit/>
          </a:bodyPr>
          <a:lstStyle/>
          <a:p>
            <a:pPr algn="l" defTabSz="685800" fontAlgn="auto">
              <a:spcBef>
                <a:spcPts val="0"/>
              </a:spcBef>
              <a:spcAft>
                <a:spcPts val="0"/>
              </a:spcAft>
            </a:pPr>
            <a:r>
              <a:rPr lang="en-US" b="1">
                <a:solidFill>
                  <a:schemeClr val="accent1"/>
                </a:solidFill>
                <a:latin typeface="+mn-lt"/>
              </a:rPr>
              <a:t>How</a:t>
            </a:r>
          </a:p>
        </p:txBody>
      </p:sp>
      <p:sp>
        <p:nvSpPr>
          <p:cNvPr id="11" name="TextBox 10">
            <a:extLst>
              <a:ext uri="{FF2B5EF4-FFF2-40B4-BE49-F238E27FC236}">
                <a16:creationId xmlns:a16="http://schemas.microsoft.com/office/drawing/2014/main" id="{1BA45B4E-9354-4D86-88FF-C2EF8697DA77}"/>
              </a:ext>
            </a:extLst>
          </p:cNvPr>
          <p:cNvSpPr txBox="1"/>
          <p:nvPr userDrawn="1"/>
        </p:nvSpPr>
        <p:spPr>
          <a:xfrm>
            <a:off x="742457" y="2828151"/>
            <a:ext cx="2270309" cy="276999"/>
          </a:xfrm>
          <a:prstGeom prst="rect">
            <a:avLst/>
          </a:prstGeom>
          <a:noFill/>
        </p:spPr>
        <p:txBody>
          <a:bodyPr wrap="square" lIns="0" tIns="0" rIns="0" bIns="0" rtlCol="0">
            <a:spAutoFit/>
          </a:bodyPr>
          <a:lstStyle/>
          <a:p>
            <a:pPr algn="l" defTabSz="685800" fontAlgn="auto">
              <a:spcBef>
                <a:spcPts val="0"/>
              </a:spcBef>
              <a:spcAft>
                <a:spcPts val="0"/>
              </a:spcAft>
            </a:pPr>
            <a:r>
              <a:rPr lang="en-US" b="1">
                <a:solidFill>
                  <a:schemeClr val="accent1"/>
                </a:solidFill>
                <a:latin typeface="+mn-lt"/>
                <a:cs typeface="Calibri" panose="020F0502020204030204" pitchFamily="34" charset="0"/>
              </a:rPr>
              <a:t>Goal</a:t>
            </a:r>
          </a:p>
        </p:txBody>
      </p:sp>
      <p:sp>
        <p:nvSpPr>
          <p:cNvPr id="12" name="TextBox 11">
            <a:extLst>
              <a:ext uri="{FF2B5EF4-FFF2-40B4-BE49-F238E27FC236}">
                <a16:creationId xmlns:a16="http://schemas.microsoft.com/office/drawing/2014/main" id="{82AE9DF1-29ED-4123-B51A-AD87201C40C4}"/>
              </a:ext>
            </a:extLst>
          </p:cNvPr>
          <p:cNvSpPr txBox="1"/>
          <p:nvPr userDrawn="1"/>
        </p:nvSpPr>
        <p:spPr>
          <a:xfrm>
            <a:off x="6125971" y="2828151"/>
            <a:ext cx="2270309" cy="276999"/>
          </a:xfrm>
          <a:prstGeom prst="rect">
            <a:avLst/>
          </a:prstGeom>
          <a:noFill/>
        </p:spPr>
        <p:txBody>
          <a:bodyPr wrap="square" lIns="0" tIns="0" rIns="0" bIns="0" rtlCol="0">
            <a:spAutoFit/>
          </a:bodyPr>
          <a:lstStyle/>
          <a:p>
            <a:pPr algn="l" defTabSz="685800" fontAlgn="auto">
              <a:spcBef>
                <a:spcPts val="0"/>
              </a:spcBef>
              <a:spcAft>
                <a:spcPts val="0"/>
              </a:spcAft>
            </a:pPr>
            <a:r>
              <a:rPr lang="en-US" b="1">
                <a:solidFill>
                  <a:schemeClr val="accent1"/>
                </a:solidFill>
                <a:latin typeface="+mn-lt"/>
              </a:rPr>
              <a:t>Results</a:t>
            </a:r>
          </a:p>
        </p:txBody>
      </p:sp>
      <p:sp>
        <p:nvSpPr>
          <p:cNvPr id="14" name="Picture Placeholder 13">
            <a:extLst>
              <a:ext uri="{FF2B5EF4-FFF2-40B4-BE49-F238E27FC236}">
                <a16:creationId xmlns:a16="http://schemas.microsoft.com/office/drawing/2014/main" id="{4B1EDE1D-C705-4745-9344-AB84783E87B4}"/>
              </a:ext>
            </a:extLst>
          </p:cNvPr>
          <p:cNvSpPr>
            <a:spLocks noGrp="1"/>
          </p:cNvSpPr>
          <p:nvPr>
            <p:ph type="pic" sz="quarter" idx="10" hasCustomPrompt="1"/>
          </p:nvPr>
        </p:nvSpPr>
        <p:spPr>
          <a:xfrm>
            <a:off x="906463" y="1200150"/>
            <a:ext cx="1760537" cy="1217613"/>
          </a:xfrm>
        </p:spPr>
        <p:txBody>
          <a:bodyPr anchor="ctr">
            <a:normAutofit/>
          </a:bodyPr>
          <a:lstStyle>
            <a:lvl1pPr marL="0" indent="0" algn="ctr">
              <a:buNone/>
              <a:defRPr sz="1400"/>
            </a:lvl1pPr>
          </a:lstStyle>
          <a:p>
            <a:r>
              <a:rPr lang="en-US"/>
              <a:t>&lt;insert customer logo (SVG if possible)&gt;</a:t>
            </a:r>
          </a:p>
        </p:txBody>
      </p:sp>
      <p:sp>
        <p:nvSpPr>
          <p:cNvPr id="16" name="Text Placeholder 15">
            <a:extLst>
              <a:ext uri="{FF2B5EF4-FFF2-40B4-BE49-F238E27FC236}">
                <a16:creationId xmlns:a16="http://schemas.microsoft.com/office/drawing/2014/main" id="{4DAA05A2-5292-49DB-BB8D-33DB9E791060}"/>
              </a:ext>
            </a:extLst>
          </p:cNvPr>
          <p:cNvSpPr>
            <a:spLocks noGrp="1"/>
          </p:cNvSpPr>
          <p:nvPr>
            <p:ph type="body" sz="quarter" idx="11" hasCustomPrompt="1"/>
          </p:nvPr>
        </p:nvSpPr>
        <p:spPr>
          <a:xfrm>
            <a:off x="3069470" y="1123950"/>
            <a:ext cx="4769267" cy="914400"/>
          </a:xfrm>
        </p:spPr>
        <p:txBody>
          <a:bodyPr anchor="ctr">
            <a:noAutofit/>
          </a:bodyPr>
          <a:lstStyle>
            <a:lvl1pPr marL="0" indent="0">
              <a:buNone/>
              <a:defRPr sz="1600" b="0" i="1"/>
            </a:lvl1pPr>
            <a:lvl2pPr marL="346075" indent="0">
              <a:buNone/>
              <a:defRPr sz="1400"/>
            </a:lvl2pPr>
            <a:lvl3pPr marL="590550" indent="0">
              <a:buNone/>
              <a:defRPr sz="1200"/>
            </a:lvl3pPr>
            <a:lvl4pPr marL="819150" indent="0">
              <a:buNone/>
              <a:defRPr sz="1100"/>
            </a:lvl4pPr>
            <a:lvl5pPr marL="1017587" indent="0">
              <a:buNone/>
              <a:defRPr sz="1100"/>
            </a:lvl5pPr>
          </a:lstStyle>
          <a:p>
            <a:pPr lvl="0"/>
            <a:r>
              <a:rPr lang="en-US"/>
              <a:t>&lt;insert customer quote&gt;</a:t>
            </a:r>
          </a:p>
        </p:txBody>
      </p:sp>
      <p:sp>
        <p:nvSpPr>
          <p:cNvPr id="18" name="Text Placeholder 17">
            <a:extLst>
              <a:ext uri="{FF2B5EF4-FFF2-40B4-BE49-F238E27FC236}">
                <a16:creationId xmlns:a16="http://schemas.microsoft.com/office/drawing/2014/main" id="{B7949DFD-AF3E-4340-8434-5A5CE19E1AEB}"/>
              </a:ext>
            </a:extLst>
          </p:cNvPr>
          <p:cNvSpPr>
            <a:spLocks noGrp="1"/>
          </p:cNvSpPr>
          <p:nvPr>
            <p:ph type="body" sz="quarter" idx="12" hasCustomPrompt="1"/>
          </p:nvPr>
        </p:nvSpPr>
        <p:spPr>
          <a:xfrm>
            <a:off x="6125971" y="2063444"/>
            <a:ext cx="1951229" cy="184493"/>
          </a:xfrm>
        </p:spPr>
        <p:txBody>
          <a:bodyPr>
            <a:noAutofit/>
          </a:bodyPr>
          <a:lstStyle>
            <a:lvl1pPr marL="0" indent="0" algn="r">
              <a:buNone/>
              <a:defRPr sz="1200" b="0"/>
            </a:lvl1pPr>
            <a:lvl2pPr>
              <a:defRPr sz="1200"/>
            </a:lvl2pPr>
            <a:lvl3pPr>
              <a:defRPr sz="1200"/>
            </a:lvl3pPr>
            <a:lvl4pPr>
              <a:defRPr sz="1200"/>
            </a:lvl4pPr>
            <a:lvl5pPr>
              <a:defRPr sz="1200"/>
            </a:lvl5pPr>
          </a:lstStyle>
          <a:p>
            <a:pPr lvl="0"/>
            <a:r>
              <a:rPr lang="en-US"/>
              <a:t>&lt;insert customer name&gt;</a:t>
            </a:r>
          </a:p>
        </p:txBody>
      </p:sp>
      <p:sp>
        <p:nvSpPr>
          <p:cNvPr id="20" name="Text Placeholder 19">
            <a:extLst>
              <a:ext uri="{FF2B5EF4-FFF2-40B4-BE49-F238E27FC236}">
                <a16:creationId xmlns:a16="http://schemas.microsoft.com/office/drawing/2014/main" id="{A5417A75-7A43-49C3-BC30-A14CE6A1EF44}"/>
              </a:ext>
            </a:extLst>
          </p:cNvPr>
          <p:cNvSpPr>
            <a:spLocks noGrp="1"/>
          </p:cNvSpPr>
          <p:nvPr>
            <p:ph type="body" sz="quarter" idx="13" hasCustomPrompt="1"/>
          </p:nvPr>
        </p:nvSpPr>
        <p:spPr>
          <a:xfrm>
            <a:off x="6126163" y="2247900"/>
            <a:ext cx="1951037" cy="169863"/>
          </a:xfrm>
        </p:spPr>
        <p:txBody>
          <a:bodyPr>
            <a:noAutofit/>
          </a:bodyPr>
          <a:lstStyle>
            <a:lvl1pPr marL="0" indent="0" algn="r">
              <a:buNone/>
              <a:defRPr sz="900" b="0"/>
            </a:lvl1pPr>
          </a:lstStyle>
          <a:p>
            <a:pPr lvl="0"/>
            <a:r>
              <a:rPr lang="en-US"/>
              <a:t>&lt;insert customer title&gt;</a:t>
            </a:r>
          </a:p>
        </p:txBody>
      </p:sp>
      <p:sp>
        <p:nvSpPr>
          <p:cNvPr id="22" name="Text Placeholder 21">
            <a:extLst>
              <a:ext uri="{FF2B5EF4-FFF2-40B4-BE49-F238E27FC236}">
                <a16:creationId xmlns:a16="http://schemas.microsoft.com/office/drawing/2014/main" id="{11B2DDF3-6B5D-400A-8BCF-50828E418695}"/>
              </a:ext>
            </a:extLst>
          </p:cNvPr>
          <p:cNvSpPr>
            <a:spLocks noGrp="1"/>
          </p:cNvSpPr>
          <p:nvPr>
            <p:ph type="body" sz="quarter" idx="14" hasCustomPrompt="1"/>
          </p:nvPr>
        </p:nvSpPr>
        <p:spPr>
          <a:xfrm>
            <a:off x="742950" y="3189288"/>
            <a:ext cx="2270125" cy="1135062"/>
          </a:xfrm>
        </p:spPr>
        <p:txBody>
          <a:bodyPr lIns="0" tIns="0" rIns="0">
            <a:normAutofit/>
          </a:bodyPr>
          <a:lstStyle>
            <a:lvl1pPr marL="0" indent="0">
              <a:buNone/>
              <a:defRPr sz="1050"/>
            </a:lvl1pPr>
          </a:lstStyle>
          <a:p>
            <a:pPr lvl="0"/>
            <a:r>
              <a:rPr lang="en-US"/>
              <a:t>&lt;Describe customer goal&gt;</a:t>
            </a:r>
          </a:p>
        </p:txBody>
      </p:sp>
      <p:sp>
        <p:nvSpPr>
          <p:cNvPr id="24" name="Text Placeholder 23">
            <a:extLst>
              <a:ext uri="{FF2B5EF4-FFF2-40B4-BE49-F238E27FC236}">
                <a16:creationId xmlns:a16="http://schemas.microsoft.com/office/drawing/2014/main" id="{C023DF77-0A0B-4468-A1A3-B3B138D65CD6}"/>
              </a:ext>
            </a:extLst>
          </p:cNvPr>
          <p:cNvSpPr>
            <a:spLocks noGrp="1"/>
          </p:cNvSpPr>
          <p:nvPr>
            <p:ph type="body" sz="quarter" idx="15" hasCustomPrompt="1"/>
          </p:nvPr>
        </p:nvSpPr>
        <p:spPr>
          <a:xfrm>
            <a:off x="3433763" y="3189288"/>
            <a:ext cx="2270125" cy="1135062"/>
          </a:xfrm>
        </p:spPr>
        <p:txBody>
          <a:bodyPr>
            <a:noAutofit/>
          </a:bodyPr>
          <a:lstStyle>
            <a:lvl1pPr marL="0" indent="0">
              <a:buNone/>
              <a:defRPr sz="1050"/>
            </a:lvl1pPr>
            <a:lvl2pPr>
              <a:defRPr sz="1050"/>
            </a:lvl2pPr>
            <a:lvl3pPr>
              <a:defRPr sz="1000"/>
            </a:lvl3pPr>
            <a:lvl4pPr>
              <a:defRPr sz="900"/>
            </a:lvl4pPr>
            <a:lvl5pPr>
              <a:defRPr sz="900"/>
            </a:lvl5pPr>
          </a:lstStyle>
          <a:p>
            <a:pPr lvl="0"/>
            <a:r>
              <a:rPr lang="en-US"/>
              <a:t>&lt;Describe customer use of Apptio&gt;</a:t>
            </a:r>
          </a:p>
        </p:txBody>
      </p:sp>
      <p:sp>
        <p:nvSpPr>
          <p:cNvPr id="26" name="Text Placeholder 25">
            <a:extLst>
              <a:ext uri="{FF2B5EF4-FFF2-40B4-BE49-F238E27FC236}">
                <a16:creationId xmlns:a16="http://schemas.microsoft.com/office/drawing/2014/main" id="{9B87EF70-2A70-47DE-BC06-194E19AE0F5D}"/>
              </a:ext>
            </a:extLst>
          </p:cNvPr>
          <p:cNvSpPr>
            <a:spLocks noGrp="1"/>
          </p:cNvSpPr>
          <p:nvPr>
            <p:ph type="body" sz="quarter" idx="16" hasCustomPrompt="1"/>
          </p:nvPr>
        </p:nvSpPr>
        <p:spPr>
          <a:xfrm>
            <a:off x="6124575" y="3189288"/>
            <a:ext cx="2271713" cy="1135062"/>
          </a:xfrm>
        </p:spPr>
        <p:txBody>
          <a:bodyPr>
            <a:noAutofit/>
          </a:bodyPr>
          <a:lstStyle>
            <a:lvl1pPr marL="0" indent="0">
              <a:buNone/>
              <a:defRPr sz="1050"/>
            </a:lvl1pPr>
            <a:lvl2pPr>
              <a:defRPr sz="1100"/>
            </a:lvl2pPr>
            <a:lvl3pPr>
              <a:defRPr sz="1050"/>
            </a:lvl3pPr>
            <a:lvl4pPr>
              <a:defRPr sz="1000"/>
            </a:lvl4pPr>
            <a:lvl5pPr>
              <a:defRPr sz="1000"/>
            </a:lvl5pPr>
          </a:lstStyle>
          <a:p>
            <a:pPr lvl="0"/>
            <a:r>
              <a:rPr lang="en-US"/>
              <a:t>&lt;Describe concrete, quantified outcomes&gt;</a:t>
            </a:r>
          </a:p>
        </p:txBody>
      </p:sp>
    </p:spTree>
    <p:extLst>
      <p:ext uri="{BB962C8B-B14F-4D97-AF65-F5344CB8AC3E}">
        <p14:creationId xmlns:p14="http://schemas.microsoft.com/office/powerpoint/2010/main" val="90741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1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peaker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62EF43C-2EF4-554C-BBE6-6319190E4E92}"/>
              </a:ext>
            </a:extLst>
          </p:cNvPr>
          <p:cNvSpPr>
            <a:spLocks noGrp="1"/>
          </p:cNvSpPr>
          <p:nvPr>
            <p:ph type="pic" sz="quarter" idx="10" hasCustomPrompt="1"/>
          </p:nvPr>
        </p:nvSpPr>
        <p:spPr>
          <a:xfrm>
            <a:off x="1212742" y="1200150"/>
            <a:ext cx="2749658" cy="2743200"/>
          </a:xfrm>
        </p:spPr>
        <p:txBody>
          <a:bodyPr/>
          <a:lstStyle>
            <a:lvl1pPr>
              <a:buClr>
                <a:schemeClr val="accent2"/>
              </a:buClr>
              <a:buSzPct val="80000"/>
              <a:defRPr/>
            </a:lvl1pPr>
          </a:lstStyle>
          <a:p>
            <a:r>
              <a:rPr lang="en-US"/>
              <a:t>Speaker Photo</a:t>
            </a:r>
          </a:p>
        </p:txBody>
      </p:sp>
      <p:sp>
        <p:nvSpPr>
          <p:cNvPr id="8" name="Text Placeholder 7">
            <a:extLst>
              <a:ext uri="{FF2B5EF4-FFF2-40B4-BE49-F238E27FC236}">
                <a16:creationId xmlns:a16="http://schemas.microsoft.com/office/drawing/2014/main" id="{0D8DD1CF-E202-D24A-8378-54657AA7617A}"/>
              </a:ext>
            </a:extLst>
          </p:cNvPr>
          <p:cNvSpPr>
            <a:spLocks noGrp="1"/>
          </p:cNvSpPr>
          <p:nvPr>
            <p:ph type="body" sz="quarter" idx="11" hasCustomPrompt="1"/>
          </p:nvPr>
        </p:nvSpPr>
        <p:spPr>
          <a:xfrm>
            <a:off x="5029200" y="1809750"/>
            <a:ext cx="3581400" cy="533400"/>
          </a:xfrm>
        </p:spPr>
        <p:txBody>
          <a:bodyPr anchor="b">
            <a:noAutofit/>
          </a:bodyPr>
          <a:lstStyle>
            <a:lvl1pPr marL="0" indent="0">
              <a:lnSpc>
                <a:spcPct val="100000"/>
              </a:lnSpc>
              <a:buNone/>
              <a:defRPr sz="1800" b="1"/>
            </a:lvl1pPr>
            <a:lvl2pPr marL="346075" indent="0">
              <a:buNone/>
              <a:defRPr sz="1500"/>
            </a:lvl2pPr>
            <a:lvl3pPr marL="590550" indent="0">
              <a:buNone/>
              <a:defRPr sz="1500"/>
            </a:lvl3pPr>
            <a:lvl4pPr marL="819150" indent="0">
              <a:buNone/>
              <a:defRPr sz="1500"/>
            </a:lvl4pPr>
            <a:lvl5pPr marL="1017587" indent="0">
              <a:buNone/>
              <a:defRPr sz="1500"/>
            </a:lvl5pPr>
          </a:lstStyle>
          <a:p>
            <a:pPr lvl="0"/>
            <a:r>
              <a:rPr lang="en-US"/>
              <a:t>&lt;Speaker Name Here&gt;</a:t>
            </a:r>
          </a:p>
        </p:txBody>
      </p:sp>
      <p:sp>
        <p:nvSpPr>
          <p:cNvPr id="11" name="Text Placeholder 10">
            <a:extLst>
              <a:ext uri="{FF2B5EF4-FFF2-40B4-BE49-F238E27FC236}">
                <a16:creationId xmlns:a16="http://schemas.microsoft.com/office/drawing/2014/main" id="{63B4917C-A057-474F-B99E-FAF7464327BE}"/>
              </a:ext>
            </a:extLst>
          </p:cNvPr>
          <p:cNvSpPr>
            <a:spLocks noGrp="1"/>
          </p:cNvSpPr>
          <p:nvPr>
            <p:ph type="body" sz="quarter" idx="12" hasCustomPrompt="1"/>
          </p:nvPr>
        </p:nvSpPr>
        <p:spPr>
          <a:xfrm>
            <a:off x="5029200" y="2693543"/>
            <a:ext cx="3581400" cy="304800"/>
          </a:xfrm>
        </p:spPr>
        <p:txBody>
          <a:bodyPr>
            <a:noAutofit/>
          </a:bodyPr>
          <a:lstStyle>
            <a:lvl1pPr marL="0" indent="0">
              <a:lnSpc>
                <a:spcPct val="120000"/>
              </a:lnSpc>
              <a:spcBef>
                <a:spcPts val="0"/>
              </a:spcBef>
              <a:buNone/>
              <a:defRPr sz="1200"/>
            </a:lvl1pPr>
            <a:lvl2pPr marL="346075" indent="0">
              <a:buNone/>
              <a:defRPr sz="1200"/>
            </a:lvl2pPr>
            <a:lvl3pPr marL="590550" indent="0">
              <a:buNone/>
              <a:defRPr sz="1200"/>
            </a:lvl3pPr>
            <a:lvl4pPr marL="819150" indent="0">
              <a:buNone/>
              <a:defRPr sz="1200"/>
            </a:lvl4pPr>
            <a:lvl5pPr marL="1017587" indent="0">
              <a:buNone/>
              <a:defRPr sz="1200"/>
            </a:lvl5pPr>
          </a:lstStyle>
          <a:p>
            <a:pPr lvl="0"/>
            <a:r>
              <a:rPr lang="en-US"/>
              <a:t>&lt;Speaker Title and Company Here&gt;</a:t>
            </a:r>
          </a:p>
        </p:txBody>
      </p:sp>
    </p:spTree>
    <p:extLst>
      <p:ext uri="{BB962C8B-B14F-4D97-AF65-F5344CB8AC3E}">
        <p14:creationId xmlns:p14="http://schemas.microsoft.com/office/powerpoint/2010/main" val="296056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anding Slide">
    <p:spTree>
      <p:nvGrpSpPr>
        <p:cNvPr id="1" name=""/>
        <p:cNvGrpSpPr/>
        <p:nvPr/>
      </p:nvGrpSpPr>
      <p:grpSpPr>
        <a:xfrm>
          <a:off x="0" y="0"/>
          <a:ext cx="0" cy="0"/>
          <a:chOff x="0" y="0"/>
          <a:chExt cx="0" cy="0"/>
        </a:xfrm>
      </p:grpSpPr>
      <p:sp>
        <p:nvSpPr>
          <p:cNvPr id="748" name="Rectangle 747">
            <a:extLst>
              <a:ext uri="{FF2B5EF4-FFF2-40B4-BE49-F238E27FC236}">
                <a16:creationId xmlns:a16="http://schemas.microsoft.com/office/drawing/2014/main" id="{1A296285-B1D6-449E-BC86-490186E6CDA7}"/>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1460864-E9F5-42EF-868A-DB2D571C3F78}"/>
              </a:ext>
            </a:extLst>
          </p:cNvPr>
          <p:cNvSpPr>
            <a:spLocks noGrp="1"/>
          </p:cNvSpPr>
          <p:nvPr userDrawn="1">
            <p:ph type="title"/>
          </p:nvPr>
        </p:nvSpPr>
        <p:spPr>
          <a:xfrm>
            <a:off x="457201" y="2157689"/>
            <a:ext cx="8229600" cy="738567"/>
          </a:xfrm>
        </p:spPr>
        <p:txBody>
          <a:bodyPr wrap="square" anchor="ctr" anchorCtr="0">
            <a:spAutoFit/>
          </a:bodyPr>
          <a:lstStyle>
            <a:lvl1pPr algn="l">
              <a:lnSpc>
                <a:spcPct val="100000"/>
              </a:lnSpc>
              <a:defRPr sz="4000" b="0">
                <a:solidFill>
                  <a:srgbClr val="FFFFFF"/>
                </a:solidFill>
              </a:defRPr>
            </a:lvl1pPr>
          </a:lstStyle>
          <a:p>
            <a:r>
              <a:rPr lang="en-US"/>
              <a:t>Click to edit Master title style</a:t>
            </a:r>
          </a:p>
        </p:txBody>
      </p:sp>
    </p:spTree>
    <p:extLst>
      <p:ext uri="{BB962C8B-B14F-4D97-AF65-F5344CB8AC3E}">
        <p14:creationId xmlns:p14="http://schemas.microsoft.com/office/powerpoint/2010/main" val="285338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eople Splas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EC9262-54F0-4228-8A2B-3F9D4840C856}"/>
              </a:ext>
            </a:extLst>
          </p:cNvPr>
          <p:cNvSpPr/>
          <p:nvPr userDrawn="1"/>
        </p:nvSpPr>
        <p:spPr>
          <a:xfrm>
            <a:off x="0" y="0"/>
            <a:ext cx="9144000" cy="5143500"/>
          </a:xfrm>
          <a:prstGeom prst="rect">
            <a:avLst/>
          </a:prstGeom>
          <a:solidFill>
            <a:schemeClr val="bg2"/>
          </a:solidFill>
        </p:spPr>
        <p:txBody>
          <a:bodyPr wrap="square" rtlCol="0" anchor="ctr">
            <a:noAutofit/>
          </a:bodyPr>
          <a:lstStyle/>
          <a:p>
            <a:pPr algn="ctr"/>
            <a:endParaRPr lang="en-US" err="1">
              <a:solidFill>
                <a:schemeClr val="bg1"/>
              </a:solidFill>
              <a:latin typeface="+mn-lt"/>
            </a:endParaRPr>
          </a:p>
        </p:txBody>
      </p:sp>
      <p:sp>
        <p:nvSpPr>
          <p:cNvPr id="7" name="Title Placeholder 1">
            <a:extLst>
              <a:ext uri="{FF2B5EF4-FFF2-40B4-BE49-F238E27FC236}">
                <a16:creationId xmlns:a16="http://schemas.microsoft.com/office/drawing/2014/main" id="{0358349A-6F3D-45F6-B40A-F118F9410164}"/>
              </a:ext>
            </a:extLst>
          </p:cNvPr>
          <p:cNvSpPr>
            <a:spLocks noGrp="1"/>
          </p:cNvSpPr>
          <p:nvPr>
            <p:ph type="title"/>
          </p:nvPr>
        </p:nvSpPr>
        <p:spPr>
          <a:xfrm>
            <a:off x="457202" y="134409"/>
            <a:ext cx="8229601" cy="904230"/>
          </a:xfrm>
          <a:prstGeom prst="rect">
            <a:avLst/>
          </a:prstGeom>
        </p:spPr>
        <p:txBody>
          <a:bodyPr vert="horz" lIns="0" tIns="60912" rIns="0" bIns="60912" rtlCol="0" anchor="ctr">
            <a:normAutofit/>
          </a:bodyPr>
          <a:lstStyle/>
          <a:p>
            <a:r>
              <a:rPr lang="en-US"/>
              <a:t>Click to edit Master title style</a:t>
            </a:r>
          </a:p>
        </p:txBody>
      </p:sp>
      <p:sp>
        <p:nvSpPr>
          <p:cNvPr id="8" name="Picture Placeholder 3">
            <a:extLst>
              <a:ext uri="{FF2B5EF4-FFF2-40B4-BE49-F238E27FC236}">
                <a16:creationId xmlns:a16="http://schemas.microsoft.com/office/drawing/2014/main" id="{EDCC15A3-3B2E-4627-8A41-1768F5C331DC}"/>
              </a:ext>
            </a:extLst>
          </p:cNvPr>
          <p:cNvSpPr>
            <a:spLocks noGrp="1"/>
          </p:cNvSpPr>
          <p:nvPr>
            <p:ph type="pic" sz="quarter" idx="12"/>
          </p:nvPr>
        </p:nvSpPr>
        <p:spPr>
          <a:xfrm>
            <a:off x="457200" y="1352550"/>
            <a:ext cx="8229601" cy="3790950"/>
          </a:xfrm>
        </p:spPr>
        <p:txBody>
          <a:bodyPr/>
          <a:lstStyle>
            <a:lvl1pPr>
              <a:buClr>
                <a:schemeClr val="accent2"/>
              </a:buClr>
              <a:buSzPct val="80000"/>
              <a:defRPr b="0" i="0">
                <a:latin typeface="Lato" panose="020F0502020204030203" pitchFamily="34" charset="0"/>
                <a:ea typeface="Lato" panose="020F0502020204030203" pitchFamily="34" charset="0"/>
                <a:cs typeface="Lato" panose="020F0502020204030203" pitchFamily="34" charset="0"/>
              </a:defRPr>
            </a:lvl1pPr>
          </a:lstStyle>
          <a:p>
            <a:r>
              <a:rPr lang="en-US"/>
              <a:t>Click icon to add picture</a:t>
            </a:r>
          </a:p>
        </p:txBody>
      </p:sp>
    </p:spTree>
    <p:extLst>
      <p:ext uri="{BB962C8B-B14F-4D97-AF65-F5344CB8AC3E}">
        <p14:creationId xmlns:p14="http://schemas.microsoft.com/office/powerpoint/2010/main" val="408636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Splash">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F118B1-CCB5-4190-8F79-BFB992105DF3}"/>
              </a:ext>
            </a:extLst>
          </p:cNvPr>
          <p:cNvSpPr/>
          <p:nvPr userDrawn="1"/>
        </p:nvSpPr>
        <p:spPr>
          <a:xfrm>
            <a:off x="0" y="0"/>
            <a:ext cx="9144000" cy="5143500"/>
          </a:xfrm>
          <a:prstGeom prst="rect">
            <a:avLst/>
          </a:prstGeom>
          <a:solidFill>
            <a:schemeClr val="bg2"/>
          </a:solidFill>
        </p:spPr>
        <p:txBody>
          <a:bodyPr wrap="square" rtlCol="0" anchor="ctr">
            <a:noAutofit/>
          </a:bodyPr>
          <a:lstStyle/>
          <a:p>
            <a:pPr algn="ctr"/>
            <a:endParaRPr lang="en-US" err="1">
              <a:solidFill>
                <a:schemeClr val="bg1"/>
              </a:solidFill>
              <a:latin typeface="+mn-lt"/>
            </a:endParaRPr>
          </a:p>
        </p:txBody>
      </p:sp>
      <p:sp>
        <p:nvSpPr>
          <p:cNvPr id="3" name="Picture Placeholder 2">
            <a:extLst>
              <a:ext uri="{FF2B5EF4-FFF2-40B4-BE49-F238E27FC236}">
                <a16:creationId xmlns:a16="http://schemas.microsoft.com/office/drawing/2014/main" id="{781AD674-C147-471E-A48A-AD7A2D4CD2D0}"/>
              </a:ext>
            </a:extLst>
          </p:cNvPr>
          <p:cNvSpPr>
            <a:spLocks noGrp="1"/>
          </p:cNvSpPr>
          <p:nvPr>
            <p:ph type="pic" sz="quarter" idx="13"/>
          </p:nvPr>
        </p:nvSpPr>
        <p:spPr>
          <a:xfrm>
            <a:off x="457200" y="361950"/>
            <a:ext cx="4038600" cy="4781550"/>
          </a:xfrm>
        </p:spPr>
        <p:txBody>
          <a:bodyPr/>
          <a:lstStyle/>
          <a:p>
            <a:r>
              <a:rPr lang="en-US"/>
              <a:t>Click icon to add picture</a:t>
            </a:r>
          </a:p>
        </p:txBody>
      </p:sp>
      <p:sp>
        <p:nvSpPr>
          <p:cNvPr id="2" name="TextBox 1">
            <a:extLst>
              <a:ext uri="{FF2B5EF4-FFF2-40B4-BE49-F238E27FC236}">
                <a16:creationId xmlns:a16="http://schemas.microsoft.com/office/drawing/2014/main" id="{D11924B8-E87A-4723-A1AD-6D3106C3C602}"/>
              </a:ext>
            </a:extLst>
          </p:cNvPr>
          <p:cNvSpPr txBox="1"/>
          <p:nvPr userDrawn="1"/>
        </p:nvSpPr>
        <p:spPr>
          <a:xfrm>
            <a:off x="4389895" y="1104621"/>
            <a:ext cx="372859" cy="1015663"/>
          </a:xfrm>
          <a:prstGeom prst="rect">
            <a:avLst/>
          </a:prstGeom>
          <a:noFill/>
        </p:spPr>
        <p:txBody>
          <a:bodyPr wrap="none" lIns="45720" rIns="45720" rtlCol="0">
            <a:spAutoFit/>
          </a:bodyPr>
          <a:lstStyle/>
          <a:p>
            <a:r>
              <a:rPr lang="en-US" sz="6000">
                <a:solidFill>
                  <a:schemeClr val="accent1"/>
                </a:solidFill>
                <a:latin typeface="+mn-lt"/>
              </a:rPr>
              <a:t>“</a:t>
            </a:r>
          </a:p>
        </p:txBody>
      </p:sp>
      <p:sp>
        <p:nvSpPr>
          <p:cNvPr id="10" name="TextBox 9">
            <a:extLst>
              <a:ext uri="{FF2B5EF4-FFF2-40B4-BE49-F238E27FC236}">
                <a16:creationId xmlns:a16="http://schemas.microsoft.com/office/drawing/2014/main" id="{0A4D9BF3-BAC0-47F1-AC3D-81B85714A87A}"/>
              </a:ext>
            </a:extLst>
          </p:cNvPr>
          <p:cNvSpPr txBox="1"/>
          <p:nvPr userDrawn="1"/>
        </p:nvSpPr>
        <p:spPr>
          <a:xfrm>
            <a:off x="8443739" y="2344486"/>
            <a:ext cx="372859" cy="1015663"/>
          </a:xfrm>
          <a:prstGeom prst="rect">
            <a:avLst/>
          </a:prstGeom>
          <a:noFill/>
        </p:spPr>
        <p:txBody>
          <a:bodyPr wrap="none" lIns="45720" rIns="45720" rtlCol="0">
            <a:spAutoFit/>
          </a:bodyPr>
          <a:lstStyle/>
          <a:p>
            <a:r>
              <a:rPr lang="en-US" sz="6000">
                <a:solidFill>
                  <a:schemeClr val="accent1"/>
                </a:solidFill>
                <a:latin typeface="+mn-lt"/>
              </a:rPr>
              <a:t>”</a:t>
            </a:r>
          </a:p>
        </p:txBody>
      </p:sp>
      <p:sp>
        <p:nvSpPr>
          <p:cNvPr id="11" name="Text Placeholder 10">
            <a:extLst>
              <a:ext uri="{FF2B5EF4-FFF2-40B4-BE49-F238E27FC236}">
                <a16:creationId xmlns:a16="http://schemas.microsoft.com/office/drawing/2014/main" id="{B7568C7D-DE53-4723-BED5-10B60844AE34}"/>
              </a:ext>
            </a:extLst>
          </p:cNvPr>
          <p:cNvSpPr>
            <a:spLocks noGrp="1"/>
          </p:cNvSpPr>
          <p:nvPr>
            <p:ph type="body" sz="quarter" idx="14" hasCustomPrompt="1"/>
          </p:nvPr>
        </p:nvSpPr>
        <p:spPr>
          <a:xfrm>
            <a:off x="4680011" y="1247529"/>
            <a:ext cx="3830893" cy="1567434"/>
          </a:xfrm>
        </p:spPr>
        <p:txBody>
          <a:bodyPr anchor="ctr">
            <a:noAutofit/>
          </a:bodyPr>
          <a:lstStyle>
            <a:lvl1pPr marL="0" indent="0">
              <a:buNone/>
              <a:defRPr sz="2400"/>
            </a:lvl1pPr>
            <a:lvl2pPr marL="346075" indent="0">
              <a:buNone/>
              <a:defRPr sz="2400"/>
            </a:lvl2pPr>
            <a:lvl3pPr marL="590550" indent="0">
              <a:buNone/>
              <a:defRPr sz="2400"/>
            </a:lvl3pPr>
            <a:lvl4pPr marL="819150" indent="0">
              <a:buNone/>
              <a:defRPr sz="2400"/>
            </a:lvl4pPr>
            <a:lvl5pPr marL="1017587" indent="0">
              <a:buNone/>
              <a:defRPr sz="2400"/>
            </a:lvl5pPr>
          </a:lstStyle>
          <a:p>
            <a:pPr lvl="0"/>
            <a:r>
              <a:rPr lang="en-US"/>
              <a:t>Click to add quote</a:t>
            </a:r>
          </a:p>
        </p:txBody>
      </p:sp>
    </p:spTree>
    <p:extLst>
      <p:ext uri="{BB962C8B-B14F-4D97-AF65-F5344CB8AC3E}">
        <p14:creationId xmlns:p14="http://schemas.microsoft.com/office/powerpoint/2010/main" val="1012719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tages Splash">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BD2853-9E6E-453F-B60F-2D960212241D}"/>
              </a:ext>
            </a:extLst>
          </p:cNvPr>
          <p:cNvSpPr/>
          <p:nvPr userDrawn="1"/>
        </p:nvSpPr>
        <p:spPr>
          <a:xfrm>
            <a:off x="0" y="0"/>
            <a:ext cx="9144000" cy="5143500"/>
          </a:xfrm>
          <a:prstGeom prst="rect">
            <a:avLst/>
          </a:prstGeom>
          <a:solidFill>
            <a:schemeClr val="bg2"/>
          </a:solidFill>
        </p:spPr>
        <p:txBody>
          <a:bodyPr wrap="square" rtlCol="0" anchor="ctr">
            <a:noAutofit/>
          </a:bodyPr>
          <a:lstStyle/>
          <a:p>
            <a:pPr algn="ctr"/>
            <a:endParaRPr lang="en-US" err="1">
              <a:solidFill>
                <a:schemeClr val="bg1"/>
              </a:solidFill>
              <a:latin typeface="+mn-lt"/>
            </a:endParaRPr>
          </a:p>
        </p:txBody>
      </p:sp>
      <p:sp>
        <p:nvSpPr>
          <p:cNvPr id="16" name="SmartArt Placeholder 5">
            <a:extLst>
              <a:ext uri="{FF2B5EF4-FFF2-40B4-BE49-F238E27FC236}">
                <a16:creationId xmlns:a16="http://schemas.microsoft.com/office/drawing/2014/main" id="{407B740A-0323-4C86-9F96-B00C28682F70}"/>
              </a:ext>
            </a:extLst>
          </p:cNvPr>
          <p:cNvSpPr>
            <a:spLocks noGrp="1"/>
          </p:cNvSpPr>
          <p:nvPr>
            <p:ph type="dgm" sz="quarter" idx="10"/>
          </p:nvPr>
        </p:nvSpPr>
        <p:spPr>
          <a:xfrm>
            <a:off x="457200" y="1661617"/>
            <a:ext cx="8229600" cy="2434133"/>
          </a:xfrm>
        </p:spPr>
        <p:txBody>
          <a:bodyPr/>
          <a:lstStyle/>
          <a:p>
            <a:r>
              <a:rPr lang="en-US"/>
              <a:t>Click icon to add SmartArt graphic</a:t>
            </a:r>
          </a:p>
        </p:txBody>
      </p:sp>
      <p:sp>
        <p:nvSpPr>
          <p:cNvPr id="7" name="Title Placeholder 1">
            <a:extLst>
              <a:ext uri="{FF2B5EF4-FFF2-40B4-BE49-F238E27FC236}">
                <a16:creationId xmlns:a16="http://schemas.microsoft.com/office/drawing/2014/main" id="{073D036A-B57D-4DA8-8F0B-59D01C238555}"/>
              </a:ext>
            </a:extLst>
          </p:cNvPr>
          <p:cNvSpPr>
            <a:spLocks noGrp="1"/>
          </p:cNvSpPr>
          <p:nvPr>
            <p:ph type="title"/>
          </p:nvPr>
        </p:nvSpPr>
        <p:spPr>
          <a:xfrm>
            <a:off x="457202" y="134409"/>
            <a:ext cx="8229601" cy="904230"/>
          </a:xfrm>
          <a:prstGeom prst="rect">
            <a:avLst/>
          </a:prstGeom>
        </p:spPr>
        <p:txBody>
          <a:bodyPr vert="horz" lIns="0" tIns="60912" rIns="0" bIns="60912" rtlCol="0" anchor="ctr">
            <a:normAutofit/>
          </a:bodyPr>
          <a:lstStyle/>
          <a:p>
            <a:r>
              <a:rPr lang="en-US"/>
              <a:t>Click to edit Master title style</a:t>
            </a:r>
          </a:p>
        </p:txBody>
      </p:sp>
    </p:spTree>
    <p:extLst>
      <p:ext uri="{BB962C8B-B14F-4D97-AF65-F5344CB8AC3E}">
        <p14:creationId xmlns:p14="http://schemas.microsoft.com/office/powerpoint/2010/main" val="3326322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1F42DE-5F1B-42C2-ADA8-68340B6AF10E}"/>
              </a:ext>
            </a:extLst>
          </p:cNvPr>
          <p:cNvSpPr/>
          <p:nvPr userDrawn="1"/>
        </p:nvSpPr>
        <p:spPr>
          <a:xfrm>
            <a:off x="0" y="0"/>
            <a:ext cx="9144000" cy="5143500"/>
          </a:xfrm>
          <a:prstGeom prst="rect">
            <a:avLst/>
          </a:prstGeom>
          <a:solidFill>
            <a:schemeClr val="tx1"/>
          </a:solidFill>
        </p:spPr>
        <p:txBody>
          <a:bodyPr wrap="square" rtlCol="0" anchor="ctr">
            <a:noAutofit/>
          </a:bodyPr>
          <a:lstStyle/>
          <a:p>
            <a:pPr algn="ctr"/>
            <a:endParaRPr lang="en-US" err="1">
              <a:solidFill>
                <a:schemeClr val="bg1"/>
              </a:solidFill>
              <a:latin typeface="+mn-lt"/>
            </a:endParaRPr>
          </a:p>
        </p:txBody>
      </p:sp>
      <p:pic>
        <p:nvPicPr>
          <p:cNvPr id="4" name="Graphic 3">
            <a:extLst>
              <a:ext uri="{FF2B5EF4-FFF2-40B4-BE49-F238E27FC236}">
                <a16:creationId xmlns:a16="http://schemas.microsoft.com/office/drawing/2014/main" id="{1F49B51D-68C6-FD06-3AC5-BCA5AFC386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7863" y="2114550"/>
            <a:ext cx="1888274" cy="914400"/>
          </a:xfrm>
          <a:prstGeom prst="rect">
            <a:avLst/>
          </a:prstGeom>
        </p:spPr>
      </p:pic>
    </p:spTree>
    <p:extLst>
      <p:ext uri="{BB962C8B-B14F-4D97-AF65-F5344CB8AC3E}">
        <p14:creationId xmlns:p14="http://schemas.microsoft.com/office/powerpoint/2010/main" val="55401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userDrawn="1">
            <p:ph type="ctrTitle" hasCustomPrompt="1"/>
          </p:nvPr>
        </p:nvSpPr>
        <p:spPr>
          <a:xfrm>
            <a:off x="2342569" y="666750"/>
            <a:ext cx="5594023" cy="1828514"/>
          </a:xfrm>
        </p:spPr>
        <p:txBody>
          <a:bodyPr wrap="square" anchor="b" anchorCtr="0">
            <a:noAutofit/>
          </a:bodyPr>
          <a:lstStyle>
            <a:lvl1pPr>
              <a:defRPr sz="3200" b="1" baseline="0">
                <a:solidFill>
                  <a:srgbClr val="FFFFFF"/>
                </a:solidFill>
              </a:defRPr>
            </a:lvl1pPr>
          </a:lstStyle>
          <a:p>
            <a:r>
              <a:rPr lang="en-US"/>
              <a:t>&lt;Section Name Here&gt;</a:t>
            </a:r>
          </a:p>
        </p:txBody>
      </p:sp>
      <p:sp>
        <p:nvSpPr>
          <p:cNvPr id="6" name="Text Placeholder 5"/>
          <p:cNvSpPr>
            <a:spLocks noGrp="1"/>
          </p:cNvSpPr>
          <p:nvPr>
            <p:ph type="body" sz="quarter" idx="10" hasCustomPrompt="1"/>
          </p:nvPr>
        </p:nvSpPr>
        <p:spPr>
          <a:xfrm>
            <a:off x="2342569" y="2514600"/>
            <a:ext cx="5594022" cy="1047750"/>
          </a:xfrm>
          <a:prstGeom prst="rect">
            <a:avLst/>
          </a:prstGeom>
        </p:spPr>
        <p:txBody>
          <a:bodyPr>
            <a:noAutofit/>
          </a:bodyPr>
          <a:lstStyle>
            <a:lvl1pPr marL="0" indent="0">
              <a:buNone/>
              <a:defRPr sz="2000">
                <a:solidFill>
                  <a:srgbClr val="FFFFFF"/>
                </a:solidFill>
              </a:defRPr>
            </a:lvl1pPr>
            <a:lvl2pPr marL="288707" indent="0">
              <a:buNone/>
              <a:defRPr/>
            </a:lvl2pPr>
            <a:lvl3pPr marL="569477" indent="0">
              <a:buNone/>
              <a:defRPr/>
            </a:lvl3pPr>
            <a:lvl4pPr marL="855009" indent="0">
              <a:buNone/>
              <a:defRPr/>
            </a:lvl4pPr>
            <a:lvl5pPr marL="1140542" indent="0">
              <a:buNone/>
              <a:defRPr/>
            </a:lvl5pPr>
          </a:lstStyle>
          <a:p>
            <a:pPr lvl="0"/>
            <a:r>
              <a:rPr lang="en-US"/>
              <a:t>&lt;sub head here&gt;</a:t>
            </a:r>
          </a:p>
        </p:txBody>
      </p:sp>
      <p:pic>
        <p:nvPicPr>
          <p:cNvPr id="4" name="Picture 3">
            <a:extLst>
              <a:ext uri="{FF2B5EF4-FFF2-40B4-BE49-F238E27FC236}">
                <a16:creationId xmlns:a16="http://schemas.microsoft.com/office/drawing/2014/main" id="{BE0B86B7-2043-48C8-B8B3-E04DCEA4A9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8211" y="4633947"/>
            <a:ext cx="2172347" cy="353708"/>
          </a:xfrm>
          <a:prstGeom prst="rect">
            <a:avLst/>
          </a:prstGeom>
        </p:spPr>
      </p:pic>
    </p:spTree>
    <p:extLst>
      <p:ext uri="{BB962C8B-B14F-4D97-AF65-F5344CB8AC3E}">
        <p14:creationId xmlns:p14="http://schemas.microsoft.com/office/powerpoint/2010/main" val="121019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241"/>
        <p:cNvGrpSpPr/>
        <p:nvPr/>
      </p:nvGrpSpPr>
      <p:grpSpPr>
        <a:xfrm>
          <a:off x="0" y="0"/>
          <a:ext cx="0" cy="0"/>
          <a:chOff x="0" y="0"/>
          <a:chExt cx="0" cy="0"/>
        </a:xfrm>
      </p:grpSpPr>
      <p:cxnSp>
        <p:nvCxnSpPr>
          <p:cNvPr id="242" name="Google Shape;242;p41"/>
          <p:cNvCxnSpPr/>
          <p:nvPr/>
        </p:nvCxnSpPr>
        <p:spPr>
          <a:xfrm>
            <a:off x="3012560" y="1600201"/>
            <a:ext cx="0" cy="1956466"/>
          </a:xfrm>
          <a:prstGeom prst="straightConnector1">
            <a:avLst/>
          </a:prstGeom>
          <a:noFill/>
          <a:ln w="12700" cap="flat" cmpd="sng">
            <a:solidFill>
              <a:schemeClr val="dk1"/>
            </a:solidFill>
            <a:prstDash val="dot"/>
            <a:round/>
            <a:headEnd type="none" w="sm" len="sm"/>
            <a:tailEnd type="none" w="sm" len="sm"/>
          </a:ln>
        </p:spPr>
      </p:cxnSp>
      <p:sp>
        <p:nvSpPr>
          <p:cNvPr id="243" name="Google Shape;243;p41"/>
          <p:cNvSpPr txBox="1">
            <a:spLocks noGrp="1"/>
          </p:cNvSpPr>
          <p:nvPr>
            <p:ph type="ctrTitle"/>
          </p:nvPr>
        </p:nvSpPr>
        <p:spPr>
          <a:xfrm>
            <a:off x="3319206" y="1717507"/>
            <a:ext cx="5594023" cy="464646"/>
          </a:xfrm>
          <a:prstGeom prst="rect">
            <a:avLst/>
          </a:prstGeom>
          <a:noFill/>
          <a:ln>
            <a:noFill/>
          </a:ln>
        </p:spPr>
        <p:txBody>
          <a:bodyPr spcFirstLastPara="1" wrap="square" lIns="0" tIns="60900" rIns="0" bIns="60900" anchor="b" anchorCtr="0">
            <a:spAutoFit/>
          </a:bodyPr>
          <a:lstStyle>
            <a:lvl1pPr lvl="0" algn="l">
              <a:lnSpc>
                <a:spcPct val="80000"/>
              </a:lnSpc>
              <a:spcBef>
                <a:spcPts val="0"/>
              </a:spcBef>
              <a:spcAft>
                <a:spcPts val="0"/>
              </a:spcAft>
              <a:buClr>
                <a:schemeClr val="accent1"/>
              </a:buClr>
              <a:buSzPts val="2775"/>
              <a:buFont typeface="Arial"/>
              <a:buNone/>
              <a:defRPr sz="2775"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41"/>
          <p:cNvSpPr txBox="1">
            <a:spLocks noGrp="1"/>
          </p:cNvSpPr>
          <p:nvPr>
            <p:ph type="body" idx="1"/>
          </p:nvPr>
        </p:nvSpPr>
        <p:spPr>
          <a:xfrm>
            <a:off x="3319201" y="2305052"/>
            <a:ext cx="5594024" cy="406400"/>
          </a:xfrm>
          <a:prstGeom prst="rect">
            <a:avLst/>
          </a:prstGeom>
          <a:noFill/>
          <a:ln>
            <a:noFill/>
          </a:ln>
        </p:spPr>
        <p:txBody>
          <a:bodyPr spcFirstLastPara="1" wrap="square" lIns="0" tIns="0" rIns="0" bIns="0" anchor="t" anchorCtr="0">
            <a:normAutofit/>
          </a:bodyPr>
          <a:lstStyle>
            <a:lvl1pPr marL="457200" lvl="0" indent="-228600" algn="l">
              <a:spcBef>
                <a:spcPts val="420"/>
              </a:spcBef>
              <a:spcAft>
                <a:spcPts val="0"/>
              </a:spcAft>
              <a:buSzPts val="1680"/>
              <a:buNone/>
              <a:defRPr b="1">
                <a:solidFill>
                  <a:schemeClr val="dk2"/>
                </a:solidFill>
              </a:defRPr>
            </a:lvl1pPr>
            <a:lvl2pPr marL="914400" lvl="1" indent="-228600" algn="l">
              <a:spcBef>
                <a:spcPts val="360"/>
              </a:spcBef>
              <a:spcAft>
                <a:spcPts val="0"/>
              </a:spcAft>
              <a:buClr>
                <a:schemeClr val="dk1"/>
              </a:buClr>
              <a:buSzPts val="1800"/>
              <a:buNone/>
              <a:defRPr>
                <a:solidFill>
                  <a:schemeClr val="dk1"/>
                </a:solidFill>
              </a:defRPr>
            </a:lvl2pPr>
            <a:lvl3pPr marL="1371600" lvl="2" indent="-228600" algn="l">
              <a:spcBef>
                <a:spcPts val="300"/>
              </a:spcBef>
              <a:spcAft>
                <a:spcPts val="0"/>
              </a:spcAft>
              <a:buClr>
                <a:schemeClr val="dk1"/>
              </a:buClr>
              <a:buSzPts val="1500"/>
              <a:buNone/>
              <a:defRPr>
                <a:solidFill>
                  <a:schemeClr val="dk1"/>
                </a:solidFill>
              </a:defRPr>
            </a:lvl3pPr>
            <a:lvl4pPr marL="1828800" lvl="3" indent="-228600" algn="l">
              <a:spcBef>
                <a:spcPts val="270"/>
              </a:spcBef>
              <a:spcAft>
                <a:spcPts val="0"/>
              </a:spcAft>
              <a:buClr>
                <a:schemeClr val="dk1"/>
              </a:buClr>
              <a:buSzPts val="1350"/>
              <a:buNone/>
              <a:defRPr>
                <a:solidFill>
                  <a:schemeClr val="dk1"/>
                </a:solidFill>
              </a:defRPr>
            </a:lvl4pPr>
            <a:lvl5pPr marL="2286000" lvl="4" indent="-228600" algn="l">
              <a:spcBef>
                <a:spcPts val="270"/>
              </a:spcBef>
              <a:spcAft>
                <a:spcPts val="0"/>
              </a:spcAft>
              <a:buClr>
                <a:schemeClr val="dk1"/>
              </a:buClr>
              <a:buSzPts val="1350"/>
              <a:buNone/>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5" name="Google Shape;245;p41"/>
          <p:cNvSpPr txBox="1">
            <a:spLocks noGrp="1"/>
          </p:cNvSpPr>
          <p:nvPr>
            <p:ph type="body" idx="2"/>
          </p:nvPr>
        </p:nvSpPr>
        <p:spPr>
          <a:xfrm>
            <a:off x="3318444" y="2711452"/>
            <a:ext cx="5595371" cy="374650"/>
          </a:xfrm>
          <a:prstGeom prst="rect">
            <a:avLst/>
          </a:prstGeom>
          <a:noFill/>
          <a:ln>
            <a:noFill/>
          </a:ln>
        </p:spPr>
        <p:txBody>
          <a:bodyPr spcFirstLastPara="1" wrap="square" lIns="0" tIns="0" rIns="0" bIns="0" anchor="t" anchorCtr="0">
            <a:normAutofit/>
          </a:bodyPr>
          <a:lstStyle>
            <a:lvl1pPr marL="457200" lvl="0" indent="-228600" algn="l">
              <a:spcBef>
                <a:spcPts val="270"/>
              </a:spcBef>
              <a:spcAft>
                <a:spcPts val="0"/>
              </a:spcAft>
              <a:buSzPts val="1080"/>
              <a:buNone/>
              <a:defRPr sz="1350" b="0">
                <a:solidFill>
                  <a:schemeClr val="dk2"/>
                </a:solidFill>
              </a:defRPr>
            </a:lvl1pPr>
            <a:lvl2pPr marL="914400" lvl="1" indent="-228600" algn="l">
              <a:spcBef>
                <a:spcPts val="360"/>
              </a:spcBef>
              <a:spcAft>
                <a:spcPts val="0"/>
              </a:spcAft>
              <a:buClr>
                <a:schemeClr val="lt1"/>
              </a:buClr>
              <a:buSzPts val="1800"/>
              <a:buNone/>
              <a:defRPr b="0">
                <a:solidFill>
                  <a:schemeClr val="lt1"/>
                </a:solidFill>
              </a:defRPr>
            </a:lvl2pPr>
            <a:lvl3pPr marL="1371600" lvl="2" indent="-228600" algn="l">
              <a:spcBef>
                <a:spcPts val="300"/>
              </a:spcBef>
              <a:spcAft>
                <a:spcPts val="0"/>
              </a:spcAft>
              <a:buClr>
                <a:schemeClr val="lt1"/>
              </a:buClr>
              <a:buSzPts val="1500"/>
              <a:buNone/>
              <a:defRPr b="0">
                <a:solidFill>
                  <a:schemeClr val="lt1"/>
                </a:solidFill>
              </a:defRPr>
            </a:lvl3pPr>
            <a:lvl4pPr marL="1828800" lvl="3" indent="-228600" algn="l">
              <a:spcBef>
                <a:spcPts val="270"/>
              </a:spcBef>
              <a:spcAft>
                <a:spcPts val="0"/>
              </a:spcAft>
              <a:buClr>
                <a:schemeClr val="lt1"/>
              </a:buClr>
              <a:buSzPts val="1350"/>
              <a:buNone/>
              <a:defRPr b="0">
                <a:solidFill>
                  <a:schemeClr val="lt1"/>
                </a:solidFill>
              </a:defRPr>
            </a:lvl4pPr>
            <a:lvl5pPr marL="2286000" lvl="4" indent="-228600" algn="l">
              <a:spcBef>
                <a:spcPts val="270"/>
              </a:spcBef>
              <a:spcAft>
                <a:spcPts val="0"/>
              </a:spcAft>
              <a:buClr>
                <a:schemeClr val="lt1"/>
              </a:buClr>
              <a:buSzPts val="1350"/>
              <a:buNone/>
              <a:defRPr b="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6" name="Google Shape;246;p41"/>
          <p:cNvSpPr txBox="1">
            <a:spLocks noGrp="1"/>
          </p:cNvSpPr>
          <p:nvPr>
            <p:ph type="body" idx="3"/>
          </p:nvPr>
        </p:nvSpPr>
        <p:spPr>
          <a:xfrm>
            <a:off x="3318444" y="3190841"/>
            <a:ext cx="5595371" cy="311191"/>
          </a:xfrm>
          <a:prstGeom prst="rect">
            <a:avLst/>
          </a:prstGeom>
          <a:noFill/>
          <a:ln>
            <a:noFill/>
          </a:ln>
        </p:spPr>
        <p:txBody>
          <a:bodyPr spcFirstLastPara="1" wrap="square" lIns="0" tIns="0" rIns="0" bIns="0" anchor="t" anchorCtr="0">
            <a:noAutofit/>
          </a:bodyPr>
          <a:lstStyle>
            <a:lvl1pPr marL="457200" lvl="0" indent="-228600" algn="l">
              <a:spcBef>
                <a:spcPts val="210"/>
              </a:spcBef>
              <a:spcAft>
                <a:spcPts val="0"/>
              </a:spcAft>
              <a:buSzPts val="840"/>
              <a:buNone/>
              <a:defRPr sz="1050" b="0">
                <a:solidFill>
                  <a:schemeClr val="dk2"/>
                </a:solidFill>
              </a:defRPr>
            </a:lvl1pPr>
            <a:lvl2pPr marL="914400" lvl="1" indent="-228600" algn="l">
              <a:spcBef>
                <a:spcPts val="285"/>
              </a:spcBef>
              <a:spcAft>
                <a:spcPts val="0"/>
              </a:spcAft>
              <a:buClr>
                <a:schemeClr val="lt1"/>
              </a:buClr>
              <a:buSzPts val="1425"/>
              <a:buNone/>
              <a:defRPr sz="1425" b="0">
                <a:solidFill>
                  <a:schemeClr val="lt1"/>
                </a:solidFill>
              </a:defRPr>
            </a:lvl2pPr>
            <a:lvl3pPr marL="1371600" lvl="2" indent="-228600" algn="l">
              <a:spcBef>
                <a:spcPts val="240"/>
              </a:spcBef>
              <a:spcAft>
                <a:spcPts val="0"/>
              </a:spcAft>
              <a:buClr>
                <a:schemeClr val="lt1"/>
              </a:buClr>
              <a:buSzPts val="1200"/>
              <a:buNone/>
              <a:defRPr sz="1200" b="0">
                <a:solidFill>
                  <a:schemeClr val="lt1"/>
                </a:solidFill>
              </a:defRPr>
            </a:lvl3pPr>
            <a:lvl4pPr marL="1828800" lvl="3" indent="-228600" algn="l">
              <a:spcBef>
                <a:spcPts val="225"/>
              </a:spcBef>
              <a:spcAft>
                <a:spcPts val="0"/>
              </a:spcAft>
              <a:buClr>
                <a:schemeClr val="lt1"/>
              </a:buClr>
              <a:buSzPts val="1125"/>
              <a:buNone/>
              <a:defRPr sz="1125" b="0">
                <a:solidFill>
                  <a:schemeClr val="lt1"/>
                </a:solidFill>
              </a:defRPr>
            </a:lvl4pPr>
            <a:lvl5pPr marL="2286000" lvl="4" indent="-228600" algn="l">
              <a:spcBef>
                <a:spcPts val="225"/>
              </a:spcBef>
              <a:spcAft>
                <a:spcPts val="0"/>
              </a:spcAft>
              <a:buClr>
                <a:schemeClr val="lt1"/>
              </a:buClr>
              <a:buSzPts val="1125"/>
              <a:buNone/>
              <a:defRPr sz="1125" b="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47" name="Google Shape;247;p41"/>
          <p:cNvPicPr preferRelativeResize="0"/>
          <p:nvPr/>
        </p:nvPicPr>
        <p:blipFill rotWithShape="1">
          <a:blip r:embed="rId2">
            <a:alphaModFix/>
          </a:blip>
          <a:srcRect/>
          <a:stretch/>
        </p:blipFill>
        <p:spPr>
          <a:xfrm>
            <a:off x="0" y="-9506"/>
            <a:ext cx="9144000" cy="1038225"/>
          </a:xfrm>
          <a:prstGeom prst="rect">
            <a:avLst/>
          </a:prstGeom>
          <a:noFill/>
          <a:ln>
            <a:noFill/>
          </a:ln>
        </p:spPr>
      </p:pic>
      <p:pic>
        <p:nvPicPr>
          <p:cNvPr id="248" name="Google Shape;248;p41"/>
          <p:cNvPicPr preferRelativeResize="0"/>
          <p:nvPr/>
        </p:nvPicPr>
        <p:blipFill rotWithShape="1">
          <a:blip r:embed="rId2">
            <a:alphaModFix/>
          </a:blip>
          <a:srcRect/>
          <a:stretch/>
        </p:blipFill>
        <p:spPr>
          <a:xfrm>
            <a:off x="0" y="4105275"/>
            <a:ext cx="9144000" cy="1038225"/>
          </a:xfrm>
          <a:prstGeom prst="rect">
            <a:avLst/>
          </a:prstGeom>
          <a:noFill/>
          <a:ln>
            <a:noFill/>
          </a:ln>
        </p:spPr>
      </p:pic>
      <p:pic>
        <p:nvPicPr>
          <p:cNvPr id="3" name="Picture 2" descr="Logo&#10;&#10;Description automatically generated with medium confidence">
            <a:extLst>
              <a:ext uri="{FF2B5EF4-FFF2-40B4-BE49-F238E27FC236}">
                <a16:creationId xmlns:a16="http://schemas.microsoft.com/office/drawing/2014/main" id="{6E33C169-A72C-585B-0283-5B5326F3738B}"/>
              </a:ext>
            </a:extLst>
          </p:cNvPr>
          <p:cNvPicPr>
            <a:picLocks noChangeAspect="1"/>
          </p:cNvPicPr>
          <p:nvPr userDrawn="1"/>
        </p:nvPicPr>
        <p:blipFill>
          <a:blip r:embed="rId3"/>
          <a:stretch>
            <a:fillRect/>
          </a:stretch>
        </p:blipFill>
        <p:spPr>
          <a:xfrm>
            <a:off x="-274091" y="1554567"/>
            <a:ext cx="3592913" cy="1878726"/>
          </a:xfrm>
          <a:prstGeom prst="rect">
            <a:avLst/>
          </a:prstGeom>
        </p:spPr>
      </p:pic>
      <p:pic>
        <p:nvPicPr>
          <p:cNvPr id="4" name="Graphic 3">
            <a:extLst>
              <a:ext uri="{FF2B5EF4-FFF2-40B4-BE49-F238E27FC236}">
                <a16:creationId xmlns:a16="http://schemas.microsoft.com/office/drawing/2014/main" id="{0D5AF7C9-E03F-1A4C-DF17-DDC96D9545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0000" y="4345920"/>
            <a:ext cx="1219200" cy="590400"/>
          </a:xfrm>
          <a:prstGeom prst="rect">
            <a:avLst/>
          </a:prstGeom>
        </p:spPr>
      </p:pic>
    </p:spTree>
    <p:extLst>
      <p:ext uri="{BB962C8B-B14F-4D97-AF65-F5344CB8AC3E}">
        <p14:creationId xmlns:p14="http://schemas.microsoft.com/office/powerpoint/2010/main" val="222009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59"/>
        <p:cNvGrpSpPr/>
        <p:nvPr/>
      </p:nvGrpSpPr>
      <p:grpSpPr>
        <a:xfrm>
          <a:off x="0" y="0"/>
          <a:ext cx="0" cy="0"/>
          <a:chOff x="0" y="0"/>
          <a:chExt cx="0" cy="0"/>
        </a:xfrm>
      </p:grpSpPr>
      <p:sp>
        <p:nvSpPr>
          <p:cNvPr id="260" name="Google Shape;260;p43"/>
          <p:cNvSpPr txBox="1">
            <a:spLocks noGrp="1"/>
          </p:cNvSpPr>
          <p:nvPr>
            <p:ph type="title"/>
          </p:nvPr>
        </p:nvSpPr>
        <p:spPr>
          <a:xfrm>
            <a:off x="457201" y="10170"/>
            <a:ext cx="8229601" cy="904230"/>
          </a:xfrm>
          <a:prstGeom prst="rect">
            <a:avLst/>
          </a:prstGeom>
          <a:noFill/>
          <a:ln>
            <a:noFill/>
          </a:ln>
        </p:spPr>
        <p:txBody>
          <a:bodyPr spcFirstLastPara="1" wrap="square" lIns="0" tIns="60900" rIns="0" bIns="60900" anchor="ctr" anchorCtr="0">
            <a:normAutofit/>
          </a:bodyPr>
          <a:lstStyle>
            <a:lvl1pPr lvl="0" algn="l">
              <a:lnSpc>
                <a:spcPct val="8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43"/>
          <p:cNvSpPr txBox="1">
            <a:spLocks noGrp="1"/>
          </p:cNvSpPr>
          <p:nvPr>
            <p:ph type="body" idx="1"/>
          </p:nvPr>
        </p:nvSpPr>
        <p:spPr>
          <a:xfrm>
            <a:off x="457201" y="914400"/>
            <a:ext cx="8229602" cy="3714750"/>
          </a:xfrm>
          <a:prstGeom prst="rect">
            <a:avLst/>
          </a:prstGeom>
          <a:noFill/>
          <a:ln>
            <a:noFill/>
          </a:ln>
        </p:spPr>
        <p:txBody>
          <a:bodyPr spcFirstLastPara="1" wrap="square" lIns="0" tIns="0" rIns="0" bIns="0" anchor="t" anchorCtr="0">
            <a:norm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7047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1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Header">
  <p:cSld name="2_Section Header">
    <p:spTree>
      <p:nvGrpSpPr>
        <p:cNvPr id="1" name="Shape 262"/>
        <p:cNvGrpSpPr/>
        <p:nvPr/>
      </p:nvGrpSpPr>
      <p:grpSpPr>
        <a:xfrm>
          <a:off x="0" y="0"/>
          <a:ext cx="0" cy="0"/>
          <a:chOff x="0" y="0"/>
          <a:chExt cx="0" cy="0"/>
        </a:xfrm>
      </p:grpSpPr>
      <p:pic>
        <p:nvPicPr>
          <p:cNvPr id="263" name="Google Shape;263;p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64" name="Google Shape;264;p44"/>
          <p:cNvSpPr txBox="1">
            <a:spLocks noGrp="1"/>
          </p:cNvSpPr>
          <p:nvPr>
            <p:ph type="ctrTitle"/>
          </p:nvPr>
        </p:nvSpPr>
        <p:spPr>
          <a:xfrm>
            <a:off x="2342569" y="1348339"/>
            <a:ext cx="5594023" cy="1146925"/>
          </a:xfrm>
          <a:prstGeom prst="rect">
            <a:avLst/>
          </a:prstGeom>
          <a:noFill/>
          <a:ln>
            <a:noFill/>
          </a:ln>
        </p:spPr>
        <p:txBody>
          <a:bodyPr spcFirstLastPara="1" wrap="square" lIns="0" tIns="60900" rIns="0" bIns="60900" anchor="b" anchorCtr="0">
            <a:noAutofit/>
          </a:bodyPr>
          <a:lstStyle>
            <a:lvl1pPr lvl="0" algn="l">
              <a:lnSpc>
                <a:spcPct val="80000"/>
              </a:lnSpc>
              <a:spcBef>
                <a:spcPts val="0"/>
              </a:spcBef>
              <a:spcAft>
                <a:spcPts val="0"/>
              </a:spcAft>
              <a:buClr>
                <a:srgbClr val="FFFFFF"/>
              </a:buClr>
              <a:buSzPts val="3200"/>
              <a:buFont typeface="Arial"/>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44"/>
          <p:cNvSpPr txBox="1">
            <a:spLocks noGrp="1"/>
          </p:cNvSpPr>
          <p:nvPr>
            <p:ph type="body" idx="1"/>
          </p:nvPr>
        </p:nvSpPr>
        <p:spPr>
          <a:xfrm>
            <a:off x="2342569" y="2514600"/>
            <a:ext cx="5594022" cy="953086"/>
          </a:xfrm>
          <a:prstGeom prst="rect">
            <a:avLst/>
          </a:prstGeom>
          <a:noFill/>
          <a:ln>
            <a:noFill/>
          </a:ln>
        </p:spPr>
        <p:txBody>
          <a:bodyPr spcFirstLastPara="1" wrap="square" lIns="0" tIns="0" rIns="0" bIns="0" anchor="t" anchorCtr="0">
            <a:noAutofit/>
          </a:bodyPr>
          <a:lstStyle>
            <a:lvl1pPr marL="457200" lvl="0" indent="-228600" algn="l">
              <a:spcBef>
                <a:spcPts val="400"/>
              </a:spcBef>
              <a:spcAft>
                <a:spcPts val="0"/>
              </a:spcAft>
              <a:buSzPts val="1600"/>
              <a:buNone/>
              <a:defRPr sz="2000">
                <a:solidFill>
                  <a:srgbClr val="FFFFFF"/>
                </a:solidFill>
              </a:defRPr>
            </a:lvl1pPr>
            <a:lvl2pPr marL="914400" lvl="1" indent="-228600" algn="l">
              <a:spcBef>
                <a:spcPts val="360"/>
              </a:spcBef>
              <a:spcAft>
                <a:spcPts val="0"/>
              </a:spcAft>
              <a:buClr>
                <a:schemeClr val="dk1"/>
              </a:buClr>
              <a:buSzPts val="1800"/>
              <a:buNone/>
              <a:defRPr/>
            </a:lvl2pPr>
            <a:lvl3pPr marL="1371600" lvl="2" indent="-228600" algn="l">
              <a:spcBef>
                <a:spcPts val="300"/>
              </a:spcBef>
              <a:spcAft>
                <a:spcPts val="0"/>
              </a:spcAft>
              <a:buClr>
                <a:schemeClr val="dk1"/>
              </a:buClr>
              <a:buSzPts val="1500"/>
              <a:buNone/>
              <a:defRPr/>
            </a:lvl3pPr>
            <a:lvl4pPr marL="1828800" lvl="3" indent="-228600" algn="l">
              <a:spcBef>
                <a:spcPts val="270"/>
              </a:spcBef>
              <a:spcAft>
                <a:spcPts val="0"/>
              </a:spcAft>
              <a:buClr>
                <a:schemeClr val="dk1"/>
              </a:buClr>
              <a:buSzPts val="1350"/>
              <a:buNone/>
              <a:defRPr/>
            </a:lvl4pPr>
            <a:lvl5pPr marL="2286000" lvl="4" indent="-228600" algn="l">
              <a:spcBef>
                <a:spcPts val="270"/>
              </a:spcBef>
              <a:spcAft>
                <a:spcPts val="0"/>
              </a:spcAft>
              <a:buClr>
                <a:schemeClr val="dk1"/>
              </a:buClr>
              <a:buSzPts val="135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66" name="Google Shape;266;p44"/>
          <p:cNvPicPr preferRelativeResize="0"/>
          <p:nvPr/>
        </p:nvPicPr>
        <p:blipFill rotWithShape="1">
          <a:blip r:embed="rId3">
            <a:alphaModFix/>
          </a:blip>
          <a:srcRect/>
          <a:stretch/>
        </p:blipFill>
        <p:spPr>
          <a:xfrm>
            <a:off x="6788211" y="4633947"/>
            <a:ext cx="2172347" cy="353708"/>
          </a:xfrm>
          <a:prstGeom prst="rect">
            <a:avLst/>
          </a:prstGeom>
          <a:noFill/>
          <a:ln>
            <a:noFill/>
          </a:ln>
        </p:spPr>
      </p:pic>
    </p:spTree>
    <p:extLst>
      <p:ext uri="{BB962C8B-B14F-4D97-AF65-F5344CB8AC3E}">
        <p14:creationId xmlns:p14="http://schemas.microsoft.com/office/powerpoint/2010/main" val="426785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ustom Event 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E41B52-1248-4931-A665-BF15A48833F2}"/>
              </a:ext>
            </a:extLst>
          </p:cNvPr>
          <p:cNvSpPr/>
          <p:nvPr userDrawn="1"/>
        </p:nvSpPr>
        <p:spPr>
          <a:xfrm>
            <a:off x="-1651" y="3"/>
            <a:ext cx="9145651" cy="5143498"/>
          </a:xfrm>
          <a:prstGeom prst="rect">
            <a:avLst/>
          </a:prstGeom>
          <a:solidFill>
            <a:srgbClr val="43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err="1"/>
          </a:p>
        </p:txBody>
      </p:sp>
    </p:spTree>
    <p:extLst>
      <p:ext uri="{BB962C8B-B14F-4D97-AF65-F5344CB8AC3E}">
        <p14:creationId xmlns:p14="http://schemas.microsoft.com/office/powerpoint/2010/main" val="279884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Section Header">
  <p:cSld name="2_Section Header">
    <p:spTree>
      <p:nvGrpSpPr>
        <p:cNvPr id="1" name="Shape 313"/>
        <p:cNvGrpSpPr/>
        <p:nvPr/>
      </p:nvGrpSpPr>
      <p:grpSpPr>
        <a:xfrm>
          <a:off x="0" y="0"/>
          <a:ext cx="0" cy="0"/>
          <a:chOff x="0" y="0"/>
          <a:chExt cx="0" cy="0"/>
        </a:xfrm>
      </p:grpSpPr>
      <p:pic>
        <p:nvPicPr>
          <p:cNvPr id="314" name="Google Shape;314;p5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5" name="Google Shape;315;p58"/>
          <p:cNvSpPr txBox="1">
            <a:spLocks noGrp="1"/>
          </p:cNvSpPr>
          <p:nvPr>
            <p:ph type="ctrTitle"/>
          </p:nvPr>
        </p:nvSpPr>
        <p:spPr>
          <a:xfrm>
            <a:off x="2342569" y="1041009"/>
            <a:ext cx="5594023" cy="1454255"/>
          </a:xfrm>
          <a:prstGeom prst="rect">
            <a:avLst/>
          </a:prstGeom>
          <a:noFill/>
          <a:ln>
            <a:noFill/>
          </a:ln>
        </p:spPr>
        <p:txBody>
          <a:bodyPr spcFirstLastPara="1" wrap="square" lIns="91425" tIns="45700" rIns="91425" bIns="45700" anchor="b" anchorCtr="0">
            <a:noAutofit/>
          </a:bodyPr>
          <a:lstStyle>
            <a:lvl1pPr lvl="0" algn="l">
              <a:lnSpc>
                <a:spcPct val="95000"/>
              </a:lnSpc>
              <a:spcBef>
                <a:spcPts val="0"/>
              </a:spcBef>
              <a:spcAft>
                <a:spcPts val="0"/>
              </a:spcAft>
              <a:buClr>
                <a:srgbClr val="FFFFFF"/>
              </a:buClr>
              <a:buSzPts val="3200"/>
              <a:buFont typeface="Calibri"/>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58"/>
          <p:cNvSpPr txBox="1">
            <a:spLocks noGrp="1"/>
          </p:cNvSpPr>
          <p:nvPr>
            <p:ph type="body" idx="1"/>
          </p:nvPr>
        </p:nvSpPr>
        <p:spPr>
          <a:xfrm>
            <a:off x="2342569" y="2514600"/>
            <a:ext cx="5594022" cy="2857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FFFFFF"/>
              </a:buClr>
              <a:buSzPts val="2000"/>
              <a:buNone/>
              <a:defRPr sz="2000">
                <a:solidFill>
                  <a:srgbClr val="FFFFFF"/>
                </a:solidFill>
              </a:defRPr>
            </a:lvl1pPr>
            <a:lvl2pPr marL="914400" lvl="1" indent="-228600" algn="l">
              <a:lnSpc>
                <a:spcPct val="100000"/>
              </a:lnSpc>
              <a:spcBef>
                <a:spcPts val="375"/>
              </a:spcBef>
              <a:spcAft>
                <a:spcPts val="0"/>
              </a:spcAft>
              <a:buClr>
                <a:schemeClr val="dk1"/>
              </a:buClr>
              <a:buSzPts val="2550"/>
              <a:buNone/>
              <a:defRPr/>
            </a:lvl2pPr>
            <a:lvl3pPr marL="1371600" lvl="2" indent="-228600" algn="l">
              <a:lnSpc>
                <a:spcPct val="100000"/>
              </a:lnSpc>
              <a:spcBef>
                <a:spcPts val="375"/>
              </a:spcBef>
              <a:spcAft>
                <a:spcPts val="0"/>
              </a:spcAft>
              <a:buClr>
                <a:schemeClr val="dk1"/>
              </a:buClr>
              <a:buSzPts val="1680"/>
              <a:buNone/>
              <a:defRPr/>
            </a:lvl3pPr>
            <a:lvl4pPr marL="1828800" lvl="3" indent="-228600" algn="l">
              <a:lnSpc>
                <a:spcPct val="100000"/>
              </a:lnSpc>
              <a:spcBef>
                <a:spcPts val="375"/>
              </a:spcBef>
              <a:spcAft>
                <a:spcPts val="0"/>
              </a:spcAft>
              <a:buClr>
                <a:schemeClr val="dk1"/>
              </a:buClr>
              <a:buSzPts val="1680"/>
              <a:buNone/>
              <a:defRPr/>
            </a:lvl4pPr>
            <a:lvl5pPr marL="2286000" lvl="4" indent="-228600" algn="l">
              <a:lnSpc>
                <a:spcPct val="90000"/>
              </a:lnSpc>
              <a:spcBef>
                <a:spcPts val="375"/>
              </a:spcBef>
              <a:spcAft>
                <a:spcPts val="0"/>
              </a:spcAft>
              <a:buClr>
                <a:srgbClr val="142B4A"/>
              </a:buClr>
              <a:buSzPts val="135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17" name="Google Shape;317;p58"/>
          <p:cNvPicPr preferRelativeResize="0"/>
          <p:nvPr/>
        </p:nvPicPr>
        <p:blipFill rotWithShape="1">
          <a:blip r:embed="rId3">
            <a:alphaModFix/>
          </a:blip>
          <a:srcRect/>
          <a:stretch/>
        </p:blipFill>
        <p:spPr>
          <a:xfrm>
            <a:off x="6788211" y="4633947"/>
            <a:ext cx="2172347" cy="353708"/>
          </a:xfrm>
          <a:prstGeom prst="rect">
            <a:avLst/>
          </a:prstGeom>
          <a:noFill/>
          <a:ln>
            <a:noFill/>
          </a:ln>
        </p:spPr>
      </p:pic>
    </p:spTree>
    <p:extLst>
      <p:ext uri="{BB962C8B-B14F-4D97-AF65-F5344CB8AC3E}">
        <p14:creationId xmlns:p14="http://schemas.microsoft.com/office/powerpoint/2010/main" val="4135829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cxnSp>
        <p:nvCxnSpPr>
          <p:cNvPr id="9" name="Straight Connector 8"/>
          <p:cNvCxnSpPr/>
          <p:nvPr userDrawn="1"/>
        </p:nvCxnSpPr>
        <p:spPr>
          <a:xfrm>
            <a:off x="3012560" y="1600201"/>
            <a:ext cx="0" cy="195646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ctrTitle" hasCustomPrompt="1"/>
          </p:nvPr>
        </p:nvSpPr>
        <p:spPr>
          <a:xfrm>
            <a:off x="3319206" y="1717507"/>
            <a:ext cx="5594023" cy="464646"/>
          </a:xfrm>
        </p:spPr>
        <p:txBody>
          <a:bodyPr wrap="square" anchor="b" anchorCtr="0">
            <a:spAutoFit/>
          </a:bodyPr>
          <a:lstStyle>
            <a:lvl1pPr>
              <a:defRPr sz="2775" b="1" baseline="0">
                <a:solidFill>
                  <a:schemeClr val="accent1"/>
                </a:solidFill>
              </a:defRPr>
            </a:lvl1pPr>
          </a:lstStyle>
          <a:p>
            <a:r>
              <a:rPr lang="en-US"/>
              <a:t>&lt;Presentation Title Here&gt;</a:t>
            </a:r>
          </a:p>
        </p:txBody>
      </p:sp>
      <p:sp>
        <p:nvSpPr>
          <p:cNvPr id="19" name="Text Placeholder 18"/>
          <p:cNvSpPr>
            <a:spLocks noGrp="1"/>
          </p:cNvSpPr>
          <p:nvPr userDrawn="1">
            <p:ph type="body" sz="quarter" idx="13" hasCustomPrompt="1"/>
          </p:nvPr>
        </p:nvSpPr>
        <p:spPr>
          <a:xfrm>
            <a:off x="3319201" y="2305052"/>
            <a:ext cx="5594024" cy="406400"/>
          </a:xfrm>
          <a:prstGeom prst="rect">
            <a:avLst/>
          </a:prstGeom>
        </p:spPr>
        <p:txBody>
          <a:bodyPr/>
          <a:lstStyle>
            <a:lvl1pPr marL="0" indent="0">
              <a:buNone/>
              <a:defRPr b="1">
                <a:solidFill>
                  <a:schemeClr val="tx2"/>
                </a:solidFill>
              </a:defRPr>
            </a:lvl1pPr>
            <a:lvl2pPr marL="288815" indent="0">
              <a:buNone/>
              <a:defRPr>
                <a:solidFill>
                  <a:schemeClr val="tx1"/>
                </a:solidFill>
              </a:defRPr>
            </a:lvl2pPr>
            <a:lvl3pPr marL="569693" indent="0">
              <a:buNone/>
              <a:defRPr>
                <a:solidFill>
                  <a:schemeClr val="tx1"/>
                </a:solidFill>
              </a:defRPr>
            </a:lvl3pPr>
            <a:lvl4pPr marL="855333" indent="0">
              <a:buNone/>
              <a:defRPr>
                <a:solidFill>
                  <a:schemeClr val="tx1"/>
                </a:solidFill>
              </a:defRPr>
            </a:lvl4pPr>
            <a:lvl5pPr marL="1140972" indent="0">
              <a:buNone/>
              <a:defRPr>
                <a:solidFill>
                  <a:schemeClr val="tx1"/>
                </a:solidFill>
              </a:defRPr>
            </a:lvl5pPr>
          </a:lstStyle>
          <a:p>
            <a:pPr lvl="0"/>
            <a:r>
              <a:rPr lang="en-US"/>
              <a:t>&lt;Presenter Name Here&gt;</a:t>
            </a:r>
          </a:p>
        </p:txBody>
      </p:sp>
      <p:sp>
        <p:nvSpPr>
          <p:cNvPr id="21" name="Text Placeholder 20"/>
          <p:cNvSpPr>
            <a:spLocks noGrp="1"/>
          </p:cNvSpPr>
          <p:nvPr userDrawn="1">
            <p:ph type="body" sz="quarter" idx="14" hasCustomPrompt="1"/>
          </p:nvPr>
        </p:nvSpPr>
        <p:spPr>
          <a:xfrm>
            <a:off x="3318444" y="2711452"/>
            <a:ext cx="5595371" cy="374650"/>
          </a:xfrm>
          <a:prstGeom prst="rect">
            <a:avLst/>
          </a:prstGeom>
        </p:spPr>
        <p:txBody>
          <a:bodyPr>
            <a:normAutofit/>
          </a:bodyPr>
          <a:lstStyle>
            <a:lvl1pPr marL="0" indent="0">
              <a:buNone/>
              <a:defRPr sz="1350" b="0">
                <a:solidFill>
                  <a:schemeClr val="tx2"/>
                </a:solidFill>
              </a:defRPr>
            </a:lvl1pPr>
            <a:lvl2pPr marL="288815" indent="0">
              <a:buNone/>
              <a:defRPr b="0">
                <a:solidFill>
                  <a:schemeClr val="bg1"/>
                </a:solidFill>
              </a:defRPr>
            </a:lvl2pPr>
            <a:lvl3pPr marL="569693" indent="0">
              <a:buNone/>
              <a:defRPr b="0">
                <a:solidFill>
                  <a:schemeClr val="bg1"/>
                </a:solidFill>
              </a:defRPr>
            </a:lvl3pPr>
            <a:lvl4pPr marL="855333" indent="0">
              <a:buNone/>
              <a:defRPr b="0">
                <a:solidFill>
                  <a:schemeClr val="bg1"/>
                </a:solidFill>
              </a:defRPr>
            </a:lvl4pPr>
            <a:lvl5pPr marL="1140972" indent="0">
              <a:buNone/>
              <a:defRPr b="0">
                <a:solidFill>
                  <a:schemeClr val="bg1"/>
                </a:solidFill>
              </a:defRPr>
            </a:lvl5pPr>
          </a:lstStyle>
          <a:p>
            <a:pPr lvl="0"/>
            <a:r>
              <a:rPr lang="en-US"/>
              <a:t>&lt;Presenter Title Here&gt;</a:t>
            </a:r>
          </a:p>
        </p:txBody>
      </p:sp>
      <p:sp>
        <p:nvSpPr>
          <p:cNvPr id="23" name="Text Placeholder 22"/>
          <p:cNvSpPr>
            <a:spLocks noGrp="1"/>
          </p:cNvSpPr>
          <p:nvPr userDrawn="1">
            <p:ph type="body" sz="quarter" idx="15" hasCustomPrompt="1"/>
          </p:nvPr>
        </p:nvSpPr>
        <p:spPr>
          <a:xfrm>
            <a:off x="3318444" y="3190841"/>
            <a:ext cx="5595371" cy="311191"/>
          </a:xfrm>
          <a:prstGeom prst="rect">
            <a:avLst/>
          </a:prstGeom>
        </p:spPr>
        <p:txBody>
          <a:bodyPr>
            <a:noAutofit/>
          </a:bodyPr>
          <a:lstStyle>
            <a:lvl1pPr marL="0" indent="0">
              <a:buNone/>
              <a:defRPr sz="1050" b="0" baseline="0">
                <a:solidFill>
                  <a:schemeClr val="tx2"/>
                </a:solidFill>
              </a:defRPr>
            </a:lvl1pPr>
            <a:lvl2pPr marL="288815" indent="0">
              <a:buNone/>
              <a:defRPr sz="1425" b="0">
                <a:solidFill>
                  <a:schemeClr val="bg1"/>
                </a:solidFill>
              </a:defRPr>
            </a:lvl2pPr>
            <a:lvl3pPr marL="569693" indent="0">
              <a:buNone/>
              <a:defRPr sz="1200" b="0">
                <a:solidFill>
                  <a:schemeClr val="bg1"/>
                </a:solidFill>
              </a:defRPr>
            </a:lvl3pPr>
            <a:lvl4pPr marL="855333" indent="0">
              <a:buNone/>
              <a:defRPr sz="1125" b="0">
                <a:solidFill>
                  <a:schemeClr val="bg1"/>
                </a:solidFill>
              </a:defRPr>
            </a:lvl4pPr>
            <a:lvl5pPr marL="1140972" indent="0">
              <a:buNone/>
              <a:defRPr sz="1125" b="0">
                <a:solidFill>
                  <a:schemeClr val="bg1"/>
                </a:solidFill>
              </a:defRPr>
            </a:lvl5pPr>
          </a:lstStyle>
          <a:p>
            <a:pPr lvl="0"/>
            <a:r>
              <a:rPr lang="en-US"/>
              <a:t>&lt;Presentation Date Here&gt;</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506"/>
            <a:ext cx="9144000" cy="1038225"/>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105275"/>
            <a:ext cx="9144000" cy="1038225"/>
          </a:xfrm>
          <a:prstGeom prst="rect">
            <a:avLst/>
          </a:prstGeom>
        </p:spPr>
      </p:pic>
      <p:grpSp>
        <p:nvGrpSpPr>
          <p:cNvPr id="13" name="Group 12"/>
          <p:cNvGrpSpPr>
            <a:grpSpLocks noChangeAspect="1"/>
          </p:cNvGrpSpPr>
          <p:nvPr userDrawn="1"/>
        </p:nvGrpSpPr>
        <p:grpSpPr>
          <a:xfrm>
            <a:off x="404645" y="2144053"/>
            <a:ext cx="2301270" cy="903174"/>
            <a:chOff x="2970213" y="1633538"/>
            <a:chExt cx="3203575" cy="1257300"/>
          </a:xfrm>
        </p:grpSpPr>
        <p:sp>
          <p:nvSpPr>
            <p:cNvPr id="14" name="Freeform 8"/>
            <p:cNvSpPr>
              <a:spLocks noChangeAspect="1" noEditPoints="1"/>
            </p:cNvSpPr>
            <p:nvPr/>
          </p:nvSpPr>
          <p:spPr bwMode="auto">
            <a:xfrm>
              <a:off x="2970213" y="2641600"/>
              <a:ext cx="3203575" cy="249238"/>
            </a:xfrm>
            <a:custGeom>
              <a:avLst/>
              <a:gdLst>
                <a:gd name="T0" fmla="*/ 1991 w 33994"/>
                <a:gd name="T1" fmla="*/ 64 h 2645"/>
                <a:gd name="T2" fmla="*/ 1272 w 33994"/>
                <a:gd name="T3" fmla="*/ 555 h 2645"/>
                <a:gd name="T4" fmla="*/ 718 w 33994"/>
                <a:gd name="T5" fmla="*/ 2581 h 2645"/>
                <a:gd name="T6" fmla="*/ 0 w 33994"/>
                <a:gd name="T7" fmla="*/ 555 h 2645"/>
                <a:gd name="T8" fmla="*/ 5171 w 33994"/>
                <a:gd name="T9" fmla="*/ 1881 h 2645"/>
                <a:gd name="T10" fmla="*/ 3194 w 33994"/>
                <a:gd name="T11" fmla="*/ 2581 h 2645"/>
                <a:gd name="T12" fmla="*/ 4133 w 33994"/>
                <a:gd name="T13" fmla="*/ 64 h 2645"/>
                <a:gd name="T14" fmla="*/ 4620 w 33994"/>
                <a:gd name="T15" fmla="*/ 1258 h 2645"/>
                <a:gd name="T16" fmla="*/ 5171 w 33994"/>
                <a:gd name="T17" fmla="*/ 1881 h 2645"/>
                <a:gd name="T18" fmla="*/ 4150 w 33994"/>
                <a:gd name="T19" fmla="*/ 1070 h 2645"/>
                <a:gd name="T20" fmla="*/ 4125 w 33994"/>
                <a:gd name="T21" fmla="*/ 533 h 2645"/>
                <a:gd name="T22" fmla="*/ 3749 w 33994"/>
                <a:gd name="T23" fmla="*/ 1070 h 2645"/>
                <a:gd name="T24" fmla="*/ 4168 w 33994"/>
                <a:gd name="T25" fmla="*/ 1539 h 2645"/>
                <a:gd name="T26" fmla="*/ 3749 w 33994"/>
                <a:gd name="T27" fmla="*/ 2112 h 2645"/>
                <a:gd name="T28" fmla="*/ 4616 w 33994"/>
                <a:gd name="T29" fmla="*/ 1816 h 2645"/>
                <a:gd name="T30" fmla="*/ 7697 w 33994"/>
                <a:gd name="T31" fmla="*/ 1706 h 2645"/>
                <a:gd name="T32" fmla="*/ 6278 w 33994"/>
                <a:gd name="T33" fmla="*/ 64 h 2645"/>
                <a:gd name="T34" fmla="*/ 6833 w 33994"/>
                <a:gd name="T35" fmla="*/ 2581 h 2645"/>
                <a:gd name="T36" fmla="*/ 6840 w 33994"/>
                <a:gd name="T37" fmla="*/ 651 h 2645"/>
                <a:gd name="T38" fmla="*/ 7899 w 33994"/>
                <a:gd name="T39" fmla="*/ 2581 h 2645"/>
                <a:gd name="T40" fmla="*/ 8568 w 33994"/>
                <a:gd name="T41" fmla="*/ 651 h 2645"/>
                <a:gd name="T42" fmla="*/ 9122 w 33994"/>
                <a:gd name="T43" fmla="*/ 2581 h 2645"/>
                <a:gd name="T44" fmla="*/ 8287 w 33994"/>
                <a:gd name="T45" fmla="*/ 64 h 2645"/>
                <a:gd name="T46" fmla="*/ 13062 w 33994"/>
                <a:gd name="T47" fmla="*/ 2410 h 2645"/>
                <a:gd name="T48" fmla="*/ 13062 w 33994"/>
                <a:gd name="T49" fmla="*/ 235 h 2645"/>
                <a:gd name="T50" fmla="*/ 13933 w 33994"/>
                <a:gd name="T51" fmla="*/ 398 h 2645"/>
                <a:gd name="T52" fmla="*/ 11750 w 33994"/>
                <a:gd name="T53" fmla="*/ 1322 h 2645"/>
                <a:gd name="T54" fmla="*/ 13993 w 33994"/>
                <a:gd name="T55" fmla="*/ 2183 h 2645"/>
                <a:gd name="T56" fmla="*/ 13062 w 33994"/>
                <a:gd name="T57" fmla="*/ 2410 h 2645"/>
                <a:gd name="T58" fmla="*/ 16558 w 33994"/>
                <a:gd name="T59" fmla="*/ 2645 h 2645"/>
                <a:gd name="T60" fmla="*/ 16558 w 33994"/>
                <a:gd name="T61" fmla="*/ 0 h 2645"/>
                <a:gd name="T62" fmla="*/ 17593 w 33994"/>
                <a:gd name="T63" fmla="*/ 1322 h 2645"/>
                <a:gd name="T64" fmla="*/ 15524 w 33994"/>
                <a:gd name="T65" fmla="*/ 1322 h 2645"/>
                <a:gd name="T66" fmla="*/ 17593 w 33994"/>
                <a:gd name="T67" fmla="*/ 1322 h 2645"/>
                <a:gd name="T68" fmla="*/ 20253 w 33994"/>
                <a:gd name="T69" fmla="*/ 2410 h 2645"/>
                <a:gd name="T70" fmla="*/ 19589 w 33994"/>
                <a:gd name="T71" fmla="*/ 64 h 2645"/>
                <a:gd name="T72" fmla="*/ 19333 w 33994"/>
                <a:gd name="T73" fmla="*/ 1642 h 2645"/>
                <a:gd name="T74" fmla="*/ 21174 w 33994"/>
                <a:gd name="T75" fmla="*/ 1642 h 2645"/>
                <a:gd name="T76" fmla="*/ 20918 w 33994"/>
                <a:gd name="T77" fmla="*/ 64 h 2645"/>
                <a:gd name="T78" fmla="*/ 24777 w 33994"/>
                <a:gd name="T79" fmla="*/ 2197 h 2645"/>
                <a:gd name="T80" fmla="*/ 23270 w 33994"/>
                <a:gd name="T81" fmla="*/ 64 h 2645"/>
                <a:gd name="T82" fmla="*/ 22950 w 33994"/>
                <a:gd name="T83" fmla="*/ 2581 h 2645"/>
                <a:gd name="T84" fmla="*/ 23206 w 33994"/>
                <a:gd name="T85" fmla="*/ 427 h 2645"/>
                <a:gd name="T86" fmla="*/ 24713 w 33994"/>
                <a:gd name="T87" fmla="*/ 2581 h 2645"/>
                <a:gd name="T88" fmla="*/ 25033 w 33994"/>
                <a:gd name="T89" fmla="*/ 64 h 2645"/>
                <a:gd name="T90" fmla="*/ 24777 w 33994"/>
                <a:gd name="T91" fmla="*/ 2197 h 2645"/>
                <a:gd name="T92" fmla="*/ 26958 w 33994"/>
                <a:gd name="T93" fmla="*/ 1322 h 2645"/>
                <a:gd name="T94" fmla="*/ 28639 w 33994"/>
                <a:gd name="T95" fmla="*/ 565 h 2645"/>
                <a:gd name="T96" fmla="*/ 27992 w 33994"/>
                <a:gd name="T97" fmla="*/ 0 h 2645"/>
                <a:gd name="T98" fmla="*/ 27992 w 33994"/>
                <a:gd name="T99" fmla="*/ 2645 h 2645"/>
                <a:gd name="T100" fmla="*/ 28714 w 33994"/>
                <a:gd name="T101" fmla="*/ 2033 h 2645"/>
                <a:gd name="T102" fmla="*/ 30490 w 33994"/>
                <a:gd name="T103" fmla="*/ 2581 h 2645"/>
                <a:gd name="T104" fmla="*/ 30746 w 33994"/>
                <a:gd name="T105" fmla="*/ 64 h 2645"/>
                <a:gd name="T106" fmla="*/ 30490 w 33994"/>
                <a:gd name="T107" fmla="*/ 2581 h 2645"/>
                <a:gd name="T108" fmla="*/ 32820 w 33994"/>
                <a:gd name="T109" fmla="*/ 64 h 2645"/>
                <a:gd name="T110" fmla="*/ 32565 w 33994"/>
                <a:gd name="T111" fmla="*/ 2581 h 2645"/>
                <a:gd name="T112" fmla="*/ 33994 w 33994"/>
                <a:gd name="T113" fmla="*/ 2346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994" h="2645">
                  <a:moveTo>
                    <a:pt x="0" y="64"/>
                  </a:moveTo>
                  <a:cubicBezTo>
                    <a:pt x="1991" y="64"/>
                    <a:pt x="1991" y="64"/>
                    <a:pt x="1991" y="64"/>
                  </a:cubicBezTo>
                  <a:cubicBezTo>
                    <a:pt x="1991" y="555"/>
                    <a:pt x="1991" y="555"/>
                    <a:pt x="1991" y="555"/>
                  </a:cubicBezTo>
                  <a:cubicBezTo>
                    <a:pt x="1272" y="555"/>
                    <a:pt x="1272" y="555"/>
                    <a:pt x="1272" y="555"/>
                  </a:cubicBezTo>
                  <a:cubicBezTo>
                    <a:pt x="1272" y="2581"/>
                    <a:pt x="1272" y="2581"/>
                    <a:pt x="1272" y="2581"/>
                  </a:cubicBezTo>
                  <a:cubicBezTo>
                    <a:pt x="718" y="2581"/>
                    <a:pt x="718" y="2581"/>
                    <a:pt x="718" y="2581"/>
                  </a:cubicBezTo>
                  <a:cubicBezTo>
                    <a:pt x="718" y="555"/>
                    <a:pt x="718" y="555"/>
                    <a:pt x="718" y="555"/>
                  </a:cubicBezTo>
                  <a:cubicBezTo>
                    <a:pt x="0" y="555"/>
                    <a:pt x="0" y="555"/>
                    <a:pt x="0" y="555"/>
                  </a:cubicBezTo>
                  <a:lnTo>
                    <a:pt x="0" y="64"/>
                  </a:lnTo>
                  <a:close/>
                  <a:moveTo>
                    <a:pt x="5171" y="1881"/>
                  </a:moveTo>
                  <a:cubicBezTo>
                    <a:pt x="5171" y="2407"/>
                    <a:pt x="4673" y="2581"/>
                    <a:pt x="4225" y="2581"/>
                  </a:cubicBezTo>
                  <a:cubicBezTo>
                    <a:pt x="3194" y="2581"/>
                    <a:pt x="3194" y="2581"/>
                    <a:pt x="3194" y="2581"/>
                  </a:cubicBezTo>
                  <a:cubicBezTo>
                    <a:pt x="3194" y="64"/>
                    <a:pt x="3194" y="64"/>
                    <a:pt x="3194" y="64"/>
                  </a:cubicBezTo>
                  <a:cubicBezTo>
                    <a:pt x="4133" y="64"/>
                    <a:pt x="4133" y="64"/>
                    <a:pt x="4133" y="64"/>
                  </a:cubicBezTo>
                  <a:cubicBezTo>
                    <a:pt x="4573" y="64"/>
                    <a:pt x="5053" y="156"/>
                    <a:pt x="5053" y="704"/>
                  </a:cubicBezTo>
                  <a:cubicBezTo>
                    <a:pt x="5053" y="985"/>
                    <a:pt x="4879" y="1177"/>
                    <a:pt x="4620" y="1258"/>
                  </a:cubicBezTo>
                  <a:cubicBezTo>
                    <a:pt x="4620" y="1265"/>
                    <a:pt x="4620" y="1265"/>
                    <a:pt x="4620" y="1265"/>
                  </a:cubicBezTo>
                  <a:cubicBezTo>
                    <a:pt x="4950" y="1308"/>
                    <a:pt x="5171" y="1553"/>
                    <a:pt x="5171" y="1881"/>
                  </a:cubicBezTo>
                  <a:close/>
                  <a:moveTo>
                    <a:pt x="3749" y="1070"/>
                  </a:moveTo>
                  <a:cubicBezTo>
                    <a:pt x="4150" y="1070"/>
                    <a:pt x="4150" y="1070"/>
                    <a:pt x="4150" y="1070"/>
                  </a:cubicBezTo>
                  <a:cubicBezTo>
                    <a:pt x="4321" y="1070"/>
                    <a:pt x="4499" y="999"/>
                    <a:pt x="4499" y="796"/>
                  </a:cubicBezTo>
                  <a:cubicBezTo>
                    <a:pt x="4499" y="586"/>
                    <a:pt x="4300" y="533"/>
                    <a:pt x="4125" y="533"/>
                  </a:cubicBezTo>
                  <a:cubicBezTo>
                    <a:pt x="3749" y="533"/>
                    <a:pt x="3749" y="533"/>
                    <a:pt x="3749" y="533"/>
                  </a:cubicBezTo>
                  <a:lnTo>
                    <a:pt x="3749" y="1070"/>
                  </a:lnTo>
                  <a:close/>
                  <a:moveTo>
                    <a:pt x="4616" y="1816"/>
                  </a:moveTo>
                  <a:cubicBezTo>
                    <a:pt x="4616" y="1578"/>
                    <a:pt x="4349" y="1539"/>
                    <a:pt x="4168" y="1539"/>
                  </a:cubicBezTo>
                  <a:cubicBezTo>
                    <a:pt x="3749" y="1539"/>
                    <a:pt x="3749" y="1539"/>
                    <a:pt x="3749" y="1539"/>
                  </a:cubicBezTo>
                  <a:cubicBezTo>
                    <a:pt x="3749" y="2112"/>
                    <a:pt x="3749" y="2112"/>
                    <a:pt x="3749" y="2112"/>
                  </a:cubicBezTo>
                  <a:cubicBezTo>
                    <a:pt x="4246" y="2112"/>
                    <a:pt x="4246" y="2112"/>
                    <a:pt x="4246" y="2112"/>
                  </a:cubicBezTo>
                  <a:cubicBezTo>
                    <a:pt x="4421" y="2112"/>
                    <a:pt x="4616" y="2037"/>
                    <a:pt x="4616" y="1816"/>
                  </a:cubicBezTo>
                  <a:close/>
                  <a:moveTo>
                    <a:pt x="7704" y="1706"/>
                  </a:moveTo>
                  <a:cubicBezTo>
                    <a:pt x="7697" y="1706"/>
                    <a:pt x="7697" y="1706"/>
                    <a:pt x="7697" y="1706"/>
                  </a:cubicBezTo>
                  <a:cubicBezTo>
                    <a:pt x="7117" y="64"/>
                    <a:pt x="7117" y="64"/>
                    <a:pt x="7117" y="64"/>
                  </a:cubicBezTo>
                  <a:cubicBezTo>
                    <a:pt x="6278" y="64"/>
                    <a:pt x="6278" y="64"/>
                    <a:pt x="6278" y="64"/>
                  </a:cubicBezTo>
                  <a:cubicBezTo>
                    <a:pt x="6278" y="2581"/>
                    <a:pt x="6278" y="2581"/>
                    <a:pt x="6278" y="2581"/>
                  </a:cubicBezTo>
                  <a:cubicBezTo>
                    <a:pt x="6833" y="2581"/>
                    <a:pt x="6833" y="2581"/>
                    <a:pt x="6833" y="2581"/>
                  </a:cubicBezTo>
                  <a:cubicBezTo>
                    <a:pt x="6833" y="651"/>
                    <a:pt x="6833" y="651"/>
                    <a:pt x="6833" y="651"/>
                  </a:cubicBezTo>
                  <a:cubicBezTo>
                    <a:pt x="6840" y="651"/>
                    <a:pt x="6840" y="651"/>
                    <a:pt x="6840" y="651"/>
                  </a:cubicBezTo>
                  <a:cubicBezTo>
                    <a:pt x="7476" y="2581"/>
                    <a:pt x="7476" y="2581"/>
                    <a:pt x="7476" y="2581"/>
                  </a:cubicBezTo>
                  <a:cubicBezTo>
                    <a:pt x="7899" y="2581"/>
                    <a:pt x="7899" y="2581"/>
                    <a:pt x="7899" y="2581"/>
                  </a:cubicBezTo>
                  <a:cubicBezTo>
                    <a:pt x="8560" y="651"/>
                    <a:pt x="8560" y="651"/>
                    <a:pt x="8560" y="651"/>
                  </a:cubicBezTo>
                  <a:cubicBezTo>
                    <a:pt x="8568" y="651"/>
                    <a:pt x="8568" y="651"/>
                    <a:pt x="8568" y="651"/>
                  </a:cubicBezTo>
                  <a:cubicBezTo>
                    <a:pt x="8568" y="2581"/>
                    <a:pt x="8568" y="2581"/>
                    <a:pt x="8568" y="2581"/>
                  </a:cubicBezTo>
                  <a:cubicBezTo>
                    <a:pt x="9122" y="2581"/>
                    <a:pt x="9122" y="2581"/>
                    <a:pt x="9122" y="2581"/>
                  </a:cubicBezTo>
                  <a:cubicBezTo>
                    <a:pt x="9122" y="64"/>
                    <a:pt x="9122" y="64"/>
                    <a:pt x="9122" y="64"/>
                  </a:cubicBezTo>
                  <a:cubicBezTo>
                    <a:pt x="8287" y="64"/>
                    <a:pt x="8287" y="64"/>
                    <a:pt x="8287" y="64"/>
                  </a:cubicBezTo>
                  <a:lnTo>
                    <a:pt x="7704" y="1706"/>
                  </a:lnTo>
                  <a:close/>
                  <a:moveTo>
                    <a:pt x="13062" y="2410"/>
                  </a:moveTo>
                  <a:cubicBezTo>
                    <a:pt x="12415" y="2410"/>
                    <a:pt x="12027" y="1902"/>
                    <a:pt x="12027" y="1322"/>
                  </a:cubicBezTo>
                  <a:cubicBezTo>
                    <a:pt x="12027" y="743"/>
                    <a:pt x="12415" y="235"/>
                    <a:pt x="13062" y="235"/>
                  </a:cubicBezTo>
                  <a:cubicBezTo>
                    <a:pt x="13328" y="235"/>
                    <a:pt x="13609" y="402"/>
                    <a:pt x="13709" y="565"/>
                  </a:cubicBezTo>
                  <a:cubicBezTo>
                    <a:pt x="13933" y="398"/>
                    <a:pt x="13933" y="398"/>
                    <a:pt x="13933" y="398"/>
                  </a:cubicBezTo>
                  <a:cubicBezTo>
                    <a:pt x="13712" y="117"/>
                    <a:pt x="13375" y="0"/>
                    <a:pt x="13062" y="0"/>
                  </a:cubicBezTo>
                  <a:cubicBezTo>
                    <a:pt x="12312" y="0"/>
                    <a:pt x="11750" y="558"/>
                    <a:pt x="11750" y="1322"/>
                  </a:cubicBezTo>
                  <a:cubicBezTo>
                    <a:pt x="11750" y="2087"/>
                    <a:pt x="12312" y="2645"/>
                    <a:pt x="13062" y="2645"/>
                  </a:cubicBezTo>
                  <a:cubicBezTo>
                    <a:pt x="13478" y="2645"/>
                    <a:pt x="13826" y="2442"/>
                    <a:pt x="13993" y="2183"/>
                  </a:cubicBezTo>
                  <a:cubicBezTo>
                    <a:pt x="13783" y="2033"/>
                    <a:pt x="13783" y="2033"/>
                    <a:pt x="13783" y="2033"/>
                  </a:cubicBezTo>
                  <a:cubicBezTo>
                    <a:pt x="13595" y="2325"/>
                    <a:pt x="13325" y="2410"/>
                    <a:pt x="13062" y="2410"/>
                  </a:cubicBezTo>
                  <a:close/>
                  <a:moveTo>
                    <a:pt x="17870" y="1322"/>
                  </a:moveTo>
                  <a:cubicBezTo>
                    <a:pt x="17870" y="2087"/>
                    <a:pt x="17308" y="2645"/>
                    <a:pt x="16558" y="2645"/>
                  </a:cubicBezTo>
                  <a:cubicBezTo>
                    <a:pt x="15808" y="2645"/>
                    <a:pt x="15247" y="2087"/>
                    <a:pt x="15247" y="1322"/>
                  </a:cubicBezTo>
                  <a:cubicBezTo>
                    <a:pt x="15247" y="558"/>
                    <a:pt x="15808" y="0"/>
                    <a:pt x="16558" y="0"/>
                  </a:cubicBezTo>
                  <a:cubicBezTo>
                    <a:pt x="17308" y="0"/>
                    <a:pt x="17870" y="558"/>
                    <a:pt x="17870" y="1322"/>
                  </a:cubicBezTo>
                  <a:close/>
                  <a:moveTo>
                    <a:pt x="17593" y="1322"/>
                  </a:moveTo>
                  <a:cubicBezTo>
                    <a:pt x="17593" y="743"/>
                    <a:pt x="17205" y="235"/>
                    <a:pt x="16558" y="235"/>
                  </a:cubicBezTo>
                  <a:cubicBezTo>
                    <a:pt x="15911" y="235"/>
                    <a:pt x="15524" y="743"/>
                    <a:pt x="15524" y="1322"/>
                  </a:cubicBezTo>
                  <a:cubicBezTo>
                    <a:pt x="15524" y="1902"/>
                    <a:pt x="15911" y="2410"/>
                    <a:pt x="16558" y="2410"/>
                  </a:cubicBezTo>
                  <a:cubicBezTo>
                    <a:pt x="17205" y="2410"/>
                    <a:pt x="17593" y="1902"/>
                    <a:pt x="17593" y="1322"/>
                  </a:cubicBezTo>
                  <a:close/>
                  <a:moveTo>
                    <a:pt x="20918" y="1614"/>
                  </a:moveTo>
                  <a:cubicBezTo>
                    <a:pt x="20918" y="2339"/>
                    <a:pt x="20445" y="2410"/>
                    <a:pt x="20253" y="2410"/>
                  </a:cubicBezTo>
                  <a:cubicBezTo>
                    <a:pt x="20061" y="2410"/>
                    <a:pt x="19589" y="2339"/>
                    <a:pt x="19589" y="1614"/>
                  </a:cubicBezTo>
                  <a:cubicBezTo>
                    <a:pt x="19589" y="64"/>
                    <a:pt x="19589" y="64"/>
                    <a:pt x="19589" y="64"/>
                  </a:cubicBezTo>
                  <a:cubicBezTo>
                    <a:pt x="19333" y="64"/>
                    <a:pt x="19333" y="64"/>
                    <a:pt x="19333" y="64"/>
                  </a:cubicBezTo>
                  <a:cubicBezTo>
                    <a:pt x="19333" y="1642"/>
                    <a:pt x="19333" y="1642"/>
                    <a:pt x="19333" y="1642"/>
                  </a:cubicBezTo>
                  <a:cubicBezTo>
                    <a:pt x="19333" y="2062"/>
                    <a:pt x="19500" y="2645"/>
                    <a:pt x="20253" y="2645"/>
                  </a:cubicBezTo>
                  <a:cubicBezTo>
                    <a:pt x="21007" y="2645"/>
                    <a:pt x="21174" y="2062"/>
                    <a:pt x="21174" y="1642"/>
                  </a:cubicBezTo>
                  <a:cubicBezTo>
                    <a:pt x="21174" y="64"/>
                    <a:pt x="21174" y="64"/>
                    <a:pt x="21174" y="64"/>
                  </a:cubicBezTo>
                  <a:cubicBezTo>
                    <a:pt x="20918" y="64"/>
                    <a:pt x="20918" y="64"/>
                    <a:pt x="20918" y="64"/>
                  </a:cubicBezTo>
                  <a:lnTo>
                    <a:pt x="20918" y="1614"/>
                  </a:lnTo>
                  <a:close/>
                  <a:moveTo>
                    <a:pt x="24777" y="2197"/>
                  </a:moveTo>
                  <a:cubicBezTo>
                    <a:pt x="24770" y="2197"/>
                    <a:pt x="24770" y="2197"/>
                    <a:pt x="24770" y="2197"/>
                  </a:cubicBezTo>
                  <a:cubicBezTo>
                    <a:pt x="23270" y="64"/>
                    <a:pt x="23270" y="64"/>
                    <a:pt x="23270" y="64"/>
                  </a:cubicBezTo>
                  <a:cubicBezTo>
                    <a:pt x="22950" y="64"/>
                    <a:pt x="22950" y="64"/>
                    <a:pt x="22950" y="64"/>
                  </a:cubicBezTo>
                  <a:cubicBezTo>
                    <a:pt x="22950" y="2581"/>
                    <a:pt x="22950" y="2581"/>
                    <a:pt x="22950" y="2581"/>
                  </a:cubicBezTo>
                  <a:cubicBezTo>
                    <a:pt x="23206" y="2581"/>
                    <a:pt x="23206" y="2581"/>
                    <a:pt x="23206" y="2581"/>
                  </a:cubicBezTo>
                  <a:cubicBezTo>
                    <a:pt x="23206" y="427"/>
                    <a:pt x="23206" y="427"/>
                    <a:pt x="23206" y="427"/>
                  </a:cubicBezTo>
                  <a:cubicBezTo>
                    <a:pt x="23213" y="427"/>
                    <a:pt x="23213" y="427"/>
                    <a:pt x="23213" y="427"/>
                  </a:cubicBezTo>
                  <a:cubicBezTo>
                    <a:pt x="24713" y="2581"/>
                    <a:pt x="24713" y="2581"/>
                    <a:pt x="24713" y="2581"/>
                  </a:cubicBezTo>
                  <a:cubicBezTo>
                    <a:pt x="25033" y="2581"/>
                    <a:pt x="25033" y="2581"/>
                    <a:pt x="25033" y="2581"/>
                  </a:cubicBezTo>
                  <a:cubicBezTo>
                    <a:pt x="25033" y="64"/>
                    <a:pt x="25033" y="64"/>
                    <a:pt x="25033" y="64"/>
                  </a:cubicBezTo>
                  <a:cubicBezTo>
                    <a:pt x="24777" y="64"/>
                    <a:pt x="24777" y="64"/>
                    <a:pt x="24777" y="64"/>
                  </a:cubicBezTo>
                  <a:lnTo>
                    <a:pt x="24777" y="2197"/>
                  </a:lnTo>
                  <a:close/>
                  <a:moveTo>
                    <a:pt x="27992" y="2410"/>
                  </a:moveTo>
                  <a:cubicBezTo>
                    <a:pt x="27345" y="2410"/>
                    <a:pt x="26958" y="1902"/>
                    <a:pt x="26958" y="1322"/>
                  </a:cubicBezTo>
                  <a:cubicBezTo>
                    <a:pt x="26958" y="743"/>
                    <a:pt x="27345" y="235"/>
                    <a:pt x="27992" y="235"/>
                  </a:cubicBezTo>
                  <a:cubicBezTo>
                    <a:pt x="28259" y="235"/>
                    <a:pt x="28540" y="402"/>
                    <a:pt x="28639" y="565"/>
                  </a:cubicBezTo>
                  <a:cubicBezTo>
                    <a:pt x="28863" y="398"/>
                    <a:pt x="28863" y="398"/>
                    <a:pt x="28863" y="398"/>
                  </a:cubicBezTo>
                  <a:cubicBezTo>
                    <a:pt x="28643" y="117"/>
                    <a:pt x="28305" y="0"/>
                    <a:pt x="27992" y="0"/>
                  </a:cubicBezTo>
                  <a:cubicBezTo>
                    <a:pt x="27242" y="0"/>
                    <a:pt x="26680" y="558"/>
                    <a:pt x="26680" y="1322"/>
                  </a:cubicBezTo>
                  <a:cubicBezTo>
                    <a:pt x="26680" y="2087"/>
                    <a:pt x="27242" y="2645"/>
                    <a:pt x="27992" y="2645"/>
                  </a:cubicBezTo>
                  <a:cubicBezTo>
                    <a:pt x="28408" y="2645"/>
                    <a:pt x="28757" y="2442"/>
                    <a:pt x="28924" y="2183"/>
                  </a:cubicBezTo>
                  <a:cubicBezTo>
                    <a:pt x="28714" y="2033"/>
                    <a:pt x="28714" y="2033"/>
                    <a:pt x="28714" y="2033"/>
                  </a:cubicBezTo>
                  <a:cubicBezTo>
                    <a:pt x="28526" y="2325"/>
                    <a:pt x="28255" y="2410"/>
                    <a:pt x="27992" y="2410"/>
                  </a:cubicBezTo>
                  <a:close/>
                  <a:moveTo>
                    <a:pt x="30490" y="2581"/>
                  </a:moveTo>
                  <a:cubicBezTo>
                    <a:pt x="30746" y="2581"/>
                    <a:pt x="30746" y="2581"/>
                    <a:pt x="30746" y="2581"/>
                  </a:cubicBezTo>
                  <a:cubicBezTo>
                    <a:pt x="30746" y="64"/>
                    <a:pt x="30746" y="64"/>
                    <a:pt x="30746" y="64"/>
                  </a:cubicBezTo>
                  <a:cubicBezTo>
                    <a:pt x="30490" y="64"/>
                    <a:pt x="30490" y="64"/>
                    <a:pt x="30490" y="64"/>
                  </a:cubicBezTo>
                  <a:lnTo>
                    <a:pt x="30490" y="2581"/>
                  </a:lnTo>
                  <a:close/>
                  <a:moveTo>
                    <a:pt x="32820" y="2346"/>
                  </a:moveTo>
                  <a:cubicBezTo>
                    <a:pt x="32820" y="64"/>
                    <a:pt x="32820" y="64"/>
                    <a:pt x="32820" y="64"/>
                  </a:cubicBezTo>
                  <a:cubicBezTo>
                    <a:pt x="32565" y="64"/>
                    <a:pt x="32565" y="64"/>
                    <a:pt x="32565" y="64"/>
                  </a:cubicBezTo>
                  <a:cubicBezTo>
                    <a:pt x="32565" y="2581"/>
                    <a:pt x="32565" y="2581"/>
                    <a:pt x="32565" y="2581"/>
                  </a:cubicBezTo>
                  <a:cubicBezTo>
                    <a:pt x="33994" y="2581"/>
                    <a:pt x="33994" y="2581"/>
                    <a:pt x="33994" y="2581"/>
                  </a:cubicBezTo>
                  <a:cubicBezTo>
                    <a:pt x="33994" y="2346"/>
                    <a:pt x="33994" y="2346"/>
                    <a:pt x="33994" y="2346"/>
                  </a:cubicBezTo>
                  <a:lnTo>
                    <a:pt x="32820" y="23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noChangeAspect="1"/>
            </p:cNvSpPr>
            <p:nvPr/>
          </p:nvSpPr>
          <p:spPr bwMode="auto">
            <a:xfrm>
              <a:off x="4230688" y="1774825"/>
              <a:ext cx="546100" cy="533400"/>
            </a:xfrm>
            <a:custGeom>
              <a:avLst/>
              <a:gdLst>
                <a:gd name="T0" fmla="*/ 209 w 344"/>
                <a:gd name="T1" fmla="*/ 0 h 336"/>
                <a:gd name="T2" fmla="*/ 0 w 344"/>
                <a:gd name="T3" fmla="*/ 0 h 336"/>
                <a:gd name="T4" fmla="*/ 0 w 344"/>
                <a:gd name="T5" fmla="*/ 336 h 336"/>
                <a:gd name="T6" fmla="*/ 344 w 344"/>
                <a:gd name="T7" fmla="*/ 336 h 336"/>
                <a:gd name="T8" fmla="*/ 344 w 344"/>
                <a:gd name="T9" fmla="*/ 132 h 336"/>
                <a:gd name="T10" fmla="*/ 209 w 344"/>
                <a:gd name="T11" fmla="*/ 132 h 336"/>
                <a:gd name="T12" fmla="*/ 209 w 344"/>
                <a:gd name="T13" fmla="*/ 0 h 336"/>
                <a:gd name="T14" fmla="*/ 209 w 344"/>
                <a:gd name="T15" fmla="*/ 0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336">
                  <a:moveTo>
                    <a:pt x="209" y="0"/>
                  </a:moveTo>
                  <a:lnTo>
                    <a:pt x="0" y="0"/>
                  </a:lnTo>
                  <a:lnTo>
                    <a:pt x="0" y="336"/>
                  </a:lnTo>
                  <a:lnTo>
                    <a:pt x="344" y="336"/>
                  </a:lnTo>
                  <a:lnTo>
                    <a:pt x="344" y="132"/>
                  </a:lnTo>
                  <a:lnTo>
                    <a:pt x="209" y="132"/>
                  </a:lnTo>
                  <a:lnTo>
                    <a:pt x="209" y="0"/>
                  </a:lnTo>
                  <a:lnTo>
                    <a:pt x="209" y="0"/>
                  </a:lnTo>
                  <a:close/>
                </a:path>
              </a:pathLst>
            </a:custGeom>
            <a:solidFill>
              <a:srgbClr val="F899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noChangeAspect="1"/>
            </p:cNvSpPr>
            <p:nvPr/>
          </p:nvSpPr>
          <p:spPr bwMode="auto">
            <a:xfrm>
              <a:off x="4562475" y="1633538"/>
              <a:ext cx="350838" cy="350838"/>
            </a:xfrm>
            <a:custGeom>
              <a:avLst/>
              <a:gdLst>
                <a:gd name="T0" fmla="*/ 221 w 221"/>
                <a:gd name="T1" fmla="*/ 0 h 221"/>
                <a:gd name="T2" fmla="*/ 0 w 221"/>
                <a:gd name="T3" fmla="*/ 0 h 221"/>
                <a:gd name="T4" fmla="*/ 0 w 221"/>
                <a:gd name="T5" fmla="*/ 89 h 221"/>
                <a:gd name="T6" fmla="*/ 135 w 221"/>
                <a:gd name="T7" fmla="*/ 89 h 221"/>
                <a:gd name="T8" fmla="*/ 135 w 221"/>
                <a:gd name="T9" fmla="*/ 221 h 221"/>
                <a:gd name="T10" fmla="*/ 221 w 221"/>
                <a:gd name="T11" fmla="*/ 221 h 221"/>
                <a:gd name="T12" fmla="*/ 221 w 221"/>
                <a:gd name="T13" fmla="*/ 0 h 221"/>
                <a:gd name="T14" fmla="*/ 221 w 221"/>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221">
                  <a:moveTo>
                    <a:pt x="221" y="0"/>
                  </a:moveTo>
                  <a:lnTo>
                    <a:pt x="0" y="0"/>
                  </a:lnTo>
                  <a:lnTo>
                    <a:pt x="0" y="89"/>
                  </a:lnTo>
                  <a:lnTo>
                    <a:pt x="135" y="89"/>
                  </a:lnTo>
                  <a:lnTo>
                    <a:pt x="135" y="221"/>
                  </a:lnTo>
                  <a:lnTo>
                    <a:pt x="221" y="221"/>
                  </a:lnTo>
                  <a:lnTo>
                    <a:pt x="221" y="0"/>
                  </a:lnTo>
                  <a:lnTo>
                    <a:pt x="221" y="0"/>
                  </a:lnTo>
                  <a:close/>
                </a:path>
              </a:pathLst>
            </a:custGeom>
            <a:solidFill>
              <a:srgbClr val="F168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5793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2_Title Slide">
    <p:bg>
      <p:bgPr>
        <a:solidFill>
          <a:schemeClr val="accent3"/>
        </a:solidFill>
        <a:effectLst/>
      </p:bgPr>
    </p:bg>
    <p:spTree>
      <p:nvGrpSpPr>
        <p:cNvPr id="1" name="Shape 190"/>
        <p:cNvGrpSpPr/>
        <p:nvPr/>
      </p:nvGrpSpPr>
      <p:grpSpPr>
        <a:xfrm>
          <a:off x="0" y="0"/>
          <a:ext cx="0" cy="0"/>
          <a:chOff x="0" y="0"/>
          <a:chExt cx="0" cy="0"/>
        </a:xfrm>
      </p:grpSpPr>
      <p:sp>
        <p:nvSpPr>
          <p:cNvPr id="191" name="Google Shape;191;p34"/>
          <p:cNvSpPr txBox="1">
            <a:spLocks noGrp="1"/>
          </p:cNvSpPr>
          <p:nvPr>
            <p:ph type="ctrTitle"/>
          </p:nvPr>
        </p:nvSpPr>
        <p:spPr>
          <a:xfrm>
            <a:off x="1143000" y="1293645"/>
            <a:ext cx="6858000" cy="1338828"/>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chemeClr val="lt1"/>
              </a:buClr>
              <a:buSzPts val="4500"/>
              <a:buFont typeface="Aria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34"/>
          <p:cNvSpPr txBox="1">
            <a:spLocks noGrp="1"/>
          </p:cNvSpPr>
          <p:nvPr>
            <p:ph type="subTitle" idx="1"/>
          </p:nvPr>
        </p:nvSpPr>
        <p:spPr>
          <a:xfrm>
            <a:off x="1143000" y="2701529"/>
            <a:ext cx="6858000" cy="341632"/>
          </a:xfrm>
          <a:prstGeom prst="rect">
            <a:avLst/>
          </a:prstGeom>
          <a:noFill/>
          <a:ln>
            <a:noFill/>
          </a:ln>
        </p:spPr>
        <p:txBody>
          <a:bodyPr spcFirstLastPara="1" wrap="square" lIns="91425" tIns="45700" rIns="91425" bIns="45700" anchor="t" anchorCtr="0">
            <a:spAutoFit/>
          </a:bodyPr>
          <a:lstStyle>
            <a:lvl1pPr lvl="0" algn="l">
              <a:lnSpc>
                <a:spcPct val="90000"/>
              </a:lnSpc>
              <a:spcBef>
                <a:spcPts val="750"/>
              </a:spcBef>
              <a:spcAft>
                <a:spcPts val="0"/>
              </a:spcAft>
              <a:buClr>
                <a:schemeClr val="lt1"/>
              </a:buClr>
              <a:buSzPts val="1800"/>
              <a:buNone/>
              <a:defRPr sz="1800">
                <a:solidFill>
                  <a:schemeClr val="lt1"/>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3" name="Google Shape;193;p34"/>
          <p:cNvSpPr txBox="1"/>
          <p:nvPr/>
        </p:nvSpPr>
        <p:spPr>
          <a:xfrm>
            <a:off x="145031" y="4841834"/>
            <a:ext cx="327455" cy="273844"/>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US" sz="600" b="0" i="0">
                <a:solidFill>
                  <a:schemeClr val="lt1"/>
                </a:solidFill>
                <a:latin typeface="Arial"/>
                <a:ea typeface="Arial"/>
                <a:cs typeface="Arial"/>
                <a:sym typeface="Arial"/>
              </a:rPr>
              <a:t>‹#›</a:t>
            </a:fld>
            <a:endParaRPr sz="600" b="0" i="0">
              <a:solidFill>
                <a:schemeClr val="lt1"/>
              </a:solidFill>
              <a:latin typeface="Arial"/>
              <a:ea typeface="Arial"/>
              <a:cs typeface="Arial"/>
              <a:sym typeface="Arial"/>
            </a:endParaRPr>
          </a:p>
        </p:txBody>
      </p:sp>
      <p:sp>
        <p:nvSpPr>
          <p:cNvPr id="194" name="Google Shape;194;p34"/>
          <p:cNvSpPr txBox="1"/>
          <p:nvPr/>
        </p:nvSpPr>
        <p:spPr>
          <a:xfrm>
            <a:off x="389078" y="4841835"/>
            <a:ext cx="2057400" cy="273844"/>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600" b="0" i="0">
                <a:solidFill>
                  <a:schemeClr val="lt1"/>
                </a:solidFill>
                <a:latin typeface="Arial"/>
                <a:ea typeface="Arial"/>
                <a:cs typeface="Arial"/>
                <a:sym typeface="Arial"/>
              </a:rPr>
              <a:t>© 2019 Apptio, All rights reserved.</a:t>
            </a:r>
            <a:endParaRPr/>
          </a:p>
        </p:txBody>
      </p:sp>
      <p:grpSp>
        <p:nvGrpSpPr>
          <p:cNvPr id="195" name="Google Shape;195;p34"/>
          <p:cNvGrpSpPr/>
          <p:nvPr/>
        </p:nvGrpSpPr>
        <p:grpSpPr>
          <a:xfrm>
            <a:off x="8281472" y="4910166"/>
            <a:ext cx="527400" cy="140437"/>
            <a:chOff x="118" y="883"/>
            <a:chExt cx="5528" cy="1472"/>
          </a:xfrm>
        </p:grpSpPr>
        <p:sp>
          <p:nvSpPr>
            <p:cNvPr id="196" name="Google Shape;196;p34"/>
            <p:cNvSpPr/>
            <p:nvPr/>
          </p:nvSpPr>
          <p:spPr>
            <a:xfrm>
              <a:off x="118" y="883"/>
              <a:ext cx="1469" cy="1472"/>
            </a:xfrm>
            <a:custGeom>
              <a:avLst/>
              <a:gdLst/>
              <a:ahLst/>
              <a:cxnLst/>
              <a:rect l="l" t="t" r="r" b="b"/>
              <a:pathLst>
                <a:path w="621" h="620" extrusionOk="0">
                  <a:moveTo>
                    <a:pt x="373" y="521"/>
                  </a:moveTo>
                  <a:cubicBezTo>
                    <a:pt x="385" y="517"/>
                    <a:pt x="397" y="512"/>
                    <a:pt x="408" y="507"/>
                  </a:cubicBezTo>
                  <a:cubicBezTo>
                    <a:pt x="431" y="546"/>
                    <a:pt x="431" y="546"/>
                    <a:pt x="431" y="546"/>
                  </a:cubicBezTo>
                  <a:cubicBezTo>
                    <a:pt x="432" y="546"/>
                    <a:pt x="444" y="539"/>
                    <a:pt x="445" y="538"/>
                  </a:cubicBezTo>
                  <a:cubicBezTo>
                    <a:pt x="468" y="577"/>
                    <a:pt x="468" y="577"/>
                    <a:pt x="468" y="577"/>
                  </a:cubicBezTo>
                  <a:cubicBezTo>
                    <a:pt x="459" y="583"/>
                    <a:pt x="449" y="588"/>
                    <a:pt x="439" y="593"/>
                  </a:cubicBezTo>
                  <a:cubicBezTo>
                    <a:pt x="420" y="552"/>
                    <a:pt x="420" y="552"/>
                    <a:pt x="420" y="552"/>
                  </a:cubicBezTo>
                  <a:cubicBezTo>
                    <a:pt x="409" y="557"/>
                    <a:pt x="398" y="561"/>
                    <a:pt x="386" y="564"/>
                  </a:cubicBezTo>
                  <a:lnTo>
                    <a:pt x="373" y="521"/>
                  </a:lnTo>
                  <a:close/>
                  <a:moveTo>
                    <a:pt x="575" y="331"/>
                  </a:moveTo>
                  <a:cubicBezTo>
                    <a:pt x="575" y="328"/>
                    <a:pt x="575" y="324"/>
                    <a:pt x="576" y="320"/>
                  </a:cubicBezTo>
                  <a:cubicBezTo>
                    <a:pt x="621" y="321"/>
                    <a:pt x="621" y="321"/>
                    <a:pt x="621" y="321"/>
                  </a:cubicBezTo>
                  <a:cubicBezTo>
                    <a:pt x="621" y="317"/>
                    <a:pt x="621" y="314"/>
                    <a:pt x="621" y="310"/>
                  </a:cubicBezTo>
                  <a:cubicBezTo>
                    <a:pt x="621" y="306"/>
                    <a:pt x="621" y="303"/>
                    <a:pt x="621" y="299"/>
                  </a:cubicBezTo>
                  <a:cubicBezTo>
                    <a:pt x="576" y="301"/>
                    <a:pt x="576" y="301"/>
                    <a:pt x="576" y="301"/>
                  </a:cubicBezTo>
                  <a:cubicBezTo>
                    <a:pt x="575" y="297"/>
                    <a:pt x="575" y="293"/>
                    <a:pt x="575" y="289"/>
                  </a:cubicBezTo>
                  <a:cubicBezTo>
                    <a:pt x="530" y="292"/>
                    <a:pt x="530" y="292"/>
                    <a:pt x="530" y="292"/>
                  </a:cubicBezTo>
                  <a:cubicBezTo>
                    <a:pt x="529" y="280"/>
                    <a:pt x="527" y="268"/>
                    <a:pt x="524" y="257"/>
                  </a:cubicBezTo>
                  <a:cubicBezTo>
                    <a:pt x="568" y="246"/>
                    <a:pt x="568" y="246"/>
                    <a:pt x="568" y="246"/>
                  </a:cubicBezTo>
                  <a:cubicBezTo>
                    <a:pt x="565" y="233"/>
                    <a:pt x="561" y="220"/>
                    <a:pt x="556" y="208"/>
                  </a:cubicBezTo>
                  <a:cubicBezTo>
                    <a:pt x="597" y="191"/>
                    <a:pt x="597" y="191"/>
                    <a:pt x="597" y="191"/>
                  </a:cubicBezTo>
                  <a:cubicBezTo>
                    <a:pt x="593" y="181"/>
                    <a:pt x="588" y="171"/>
                    <a:pt x="583" y="161"/>
                  </a:cubicBezTo>
                  <a:cubicBezTo>
                    <a:pt x="543" y="183"/>
                    <a:pt x="543" y="183"/>
                    <a:pt x="543" y="183"/>
                  </a:cubicBezTo>
                  <a:cubicBezTo>
                    <a:pt x="545" y="188"/>
                    <a:pt x="548" y="193"/>
                    <a:pt x="550" y="198"/>
                  </a:cubicBezTo>
                  <a:cubicBezTo>
                    <a:pt x="510" y="217"/>
                    <a:pt x="510" y="217"/>
                    <a:pt x="510" y="217"/>
                  </a:cubicBezTo>
                  <a:cubicBezTo>
                    <a:pt x="503" y="202"/>
                    <a:pt x="497" y="190"/>
                    <a:pt x="487" y="177"/>
                  </a:cubicBezTo>
                  <a:cubicBezTo>
                    <a:pt x="522" y="150"/>
                    <a:pt x="522" y="150"/>
                    <a:pt x="522" y="150"/>
                  </a:cubicBezTo>
                  <a:cubicBezTo>
                    <a:pt x="525" y="153"/>
                    <a:pt x="525" y="155"/>
                    <a:pt x="528" y="159"/>
                  </a:cubicBezTo>
                  <a:cubicBezTo>
                    <a:pt x="565" y="133"/>
                    <a:pt x="565" y="133"/>
                    <a:pt x="565" y="133"/>
                  </a:cubicBezTo>
                  <a:cubicBezTo>
                    <a:pt x="557" y="120"/>
                    <a:pt x="547" y="109"/>
                    <a:pt x="537" y="98"/>
                  </a:cubicBezTo>
                  <a:cubicBezTo>
                    <a:pt x="504" y="129"/>
                    <a:pt x="504" y="129"/>
                    <a:pt x="504" y="129"/>
                  </a:cubicBezTo>
                  <a:cubicBezTo>
                    <a:pt x="507" y="133"/>
                    <a:pt x="507" y="133"/>
                    <a:pt x="510" y="137"/>
                  </a:cubicBezTo>
                  <a:cubicBezTo>
                    <a:pt x="476" y="166"/>
                    <a:pt x="476" y="166"/>
                    <a:pt x="476" y="166"/>
                  </a:cubicBezTo>
                  <a:cubicBezTo>
                    <a:pt x="468" y="156"/>
                    <a:pt x="463" y="151"/>
                    <a:pt x="454" y="143"/>
                  </a:cubicBezTo>
                  <a:cubicBezTo>
                    <a:pt x="483" y="109"/>
                    <a:pt x="483" y="109"/>
                    <a:pt x="483" y="109"/>
                  </a:cubicBezTo>
                  <a:cubicBezTo>
                    <a:pt x="486" y="112"/>
                    <a:pt x="488" y="114"/>
                    <a:pt x="491" y="116"/>
                  </a:cubicBezTo>
                  <a:cubicBezTo>
                    <a:pt x="522" y="82"/>
                    <a:pt x="522" y="82"/>
                    <a:pt x="522" y="82"/>
                  </a:cubicBezTo>
                  <a:cubicBezTo>
                    <a:pt x="508" y="70"/>
                    <a:pt x="493" y="58"/>
                    <a:pt x="478" y="48"/>
                  </a:cubicBezTo>
                  <a:cubicBezTo>
                    <a:pt x="453" y="87"/>
                    <a:pt x="453" y="87"/>
                    <a:pt x="453" y="87"/>
                  </a:cubicBezTo>
                  <a:cubicBezTo>
                    <a:pt x="440" y="78"/>
                    <a:pt x="431" y="72"/>
                    <a:pt x="416" y="66"/>
                  </a:cubicBezTo>
                  <a:cubicBezTo>
                    <a:pt x="399" y="108"/>
                    <a:pt x="399" y="108"/>
                    <a:pt x="399" y="108"/>
                  </a:cubicBezTo>
                  <a:cubicBezTo>
                    <a:pt x="397" y="107"/>
                    <a:pt x="389" y="104"/>
                    <a:pt x="387" y="104"/>
                  </a:cubicBezTo>
                  <a:cubicBezTo>
                    <a:pt x="403" y="61"/>
                    <a:pt x="403" y="61"/>
                    <a:pt x="403" y="61"/>
                  </a:cubicBezTo>
                  <a:cubicBezTo>
                    <a:pt x="397" y="59"/>
                    <a:pt x="391" y="57"/>
                    <a:pt x="384" y="55"/>
                  </a:cubicBezTo>
                  <a:cubicBezTo>
                    <a:pt x="397" y="12"/>
                    <a:pt x="397" y="12"/>
                    <a:pt x="397" y="12"/>
                  </a:cubicBezTo>
                  <a:cubicBezTo>
                    <a:pt x="386" y="9"/>
                    <a:pt x="376" y="6"/>
                    <a:pt x="365" y="4"/>
                  </a:cubicBezTo>
                  <a:cubicBezTo>
                    <a:pt x="357" y="49"/>
                    <a:pt x="357" y="49"/>
                    <a:pt x="357" y="49"/>
                  </a:cubicBezTo>
                  <a:cubicBezTo>
                    <a:pt x="353" y="48"/>
                    <a:pt x="348" y="47"/>
                    <a:pt x="344" y="47"/>
                  </a:cubicBezTo>
                  <a:cubicBezTo>
                    <a:pt x="338" y="92"/>
                    <a:pt x="338" y="92"/>
                    <a:pt x="338" y="92"/>
                  </a:cubicBezTo>
                  <a:cubicBezTo>
                    <a:pt x="336" y="91"/>
                    <a:pt x="327" y="91"/>
                    <a:pt x="325" y="91"/>
                  </a:cubicBezTo>
                  <a:cubicBezTo>
                    <a:pt x="329" y="46"/>
                    <a:pt x="329" y="46"/>
                    <a:pt x="329" y="46"/>
                  </a:cubicBezTo>
                  <a:cubicBezTo>
                    <a:pt x="324" y="45"/>
                    <a:pt x="325" y="45"/>
                    <a:pt x="319" y="45"/>
                  </a:cubicBezTo>
                  <a:cubicBezTo>
                    <a:pt x="320" y="0"/>
                    <a:pt x="320" y="0"/>
                    <a:pt x="320" y="0"/>
                  </a:cubicBezTo>
                  <a:cubicBezTo>
                    <a:pt x="317" y="0"/>
                    <a:pt x="314" y="0"/>
                    <a:pt x="311" y="0"/>
                  </a:cubicBezTo>
                  <a:cubicBezTo>
                    <a:pt x="139" y="0"/>
                    <a:pt x="0" y="139"/>
                    <a:pt x="0" y="310"/>
                  </a:cubicBezTo>
                  <a:cubicBezTo>
                    <a:pt x="0" y="481"/>
                    <a:pt x="139" y="620"/>
                    <a:pt x="311" y="620"/>
                  </a:cubicBezTo>
                  <a:cubicBezTo>
                    <a:pt x="314" y="620"/>
                    <a:pt x="315" y="620"/>
                    <a:pt x="318" y="620"/>
                  </a:cubicBezTo>
                  <a:cubicBezTo>
                    <a:pt x="317" y="575"/>
                    <a:pt x="317" y="575"/>
                    <a:pt x="317" y="575"/>
                  </a:cubicBezTo>
                  <a:cubicBezTo>
                    <a:pt x="322" y="575"/>
                    <a:pt x="328" y="575"/>
                    <a:pt x="333" y="574"/>
                  </a:cubicBezTo>
                  <a:cubicBezTo>
                    <a:pt x="338" y="619"/>
                    <a:pt x="338" y="619"/>
                    <a:pt x="338" y="619"/>
                  </a:cubicBezTo>
                  <a:cubicBezTo>
                    <a:pt x="340" y="619"/>
                    <a:pt x="361" y="616"/>
                    <a:pt x="363" y="616"/>
                  </a:cubicBezTo>
                  <a:cubicBezTo>
                    <a:pt x="353" y="571"/>
                    <a:pt x="353" y="571"/>
                    <a:pt x="353" y="571"/>
                  </a:cubicBezTo>
                  <a:cubicBezTo>
                    <a:pt x="352" y="571"/>
                    <a:pt x="341" y="573"/>
                    <a:pt x="335" y="574"/>
                  </a:cubicBezTo>
                  <a:cubicBezTo>
                    <a:pt x="331" y="529"/>
                    <a:pt x="331" y="529"/>
                    <a:pt x="331" y="529"/>
                  </a:cubicBezTo>
                  <a:cubicBezTo>
                    <a:pt x="324" y="529"/>
                    <a:pt x="317" y="530"/>
                    <a:pt x="311" y="530"/>
                  </a:cubicBezTo>
                  <a:cubicBezTo>
                    <a:pt x="311" y="484"/>
                    <a:pt x="311" y="484"/>
                    <a:pt x="311" y="484"/>
                  </a:cubicBezTo>
                  <a:cubicBezTo>
                    <a:pt x="214" y="484"/>
                    <a:pt x="136" y="406"/>
                    <a:pt x="136" y="310"/>
                  </a:cubicBezTo>
                  <a:cubicBezTo>
                    <a:pt x="136" y="214"/>
                    <a:pt x="214" y="136"/>
                    <a:pt x="311" y="136"/>
                  </a:cubicBezTo>
                  <a:cubicBezTo>
                    <a:pt x="338" y="136"/>
                    <a:pt x="364" y="142"/>
                    <a:pt x="388" y="154"/>
                  </a:cubicBezTo>
                  <a:cubicBezTo>
                    <a:pt x="409" y="113"/>
                    <a:pt x="409" y="113"/>
                    <a:pt x="409" y="113"/>
                  </a:cubicBezTo>
                  <a:cubicBezTo>
                    <a:pt x="412" y="115"/>
                    <a:pt x="421" y="121"/>
                    <a:pt x="424" y="122"/>
                  </a:cubicBezTo>
                  <a:cubicBezTo>
                    <a:pt x="403" y="162"/>
                    <a:pt x="403" y="162"/>
                    <a:pt x="403" y="162"/>
                  </a:cubicBezTo>
                  <a:cubicBezTo>
                    <a:pt x="433" y="181"/>
                    <a:pt x="456" y="208"/>
                    <a:pt x="470" y="240"/>
                  </a:cubicBezTo>
                  <a:cubicBezTo>
                    <a:pt x="512" y="222"/>
                    <a:pt x="512" y="222"/>
                    <a:pt x="512" y="222"/>
                  </a:cubicBezTo>
                  <a:cubicBezTo>
                    <a:pt x="513" y="225"/>
                    <a:pt x="518" y="237"/>
                    <a:pt x="519" y="241"/>
                  </a:cubicBezTo>
                  <a:cubicBezTo>
                    <a:pt x="477" y="258"/>
                    <a:pt x="477" y="258"/>
                    <a:pt x="477" y="258"/>
                  </a:cubicBezTo>
                  <a:cubicBezTo>
                    <a:pt x="482" y="274"/>
                    <a:pt x="485" y="292"/>
                    <a:pt x="485" y="310"/>
                  </a:cubicBezTo>
                  <a:cubicBezTo>
                    <a:pt x="485" y="343"/>
                    <a:pt x="476" y="375"/>
                    <a:pt x="459" y="402"/>
                  </a:cubicBezTo>
                  <a:cubicBezTo>
                    <a:pt x="497" y="426"/>
                    <a:pt x="497" y="426"/>
                    <a:pt x="497" y="426"/>
                  </a:cubicBezTo>
                  <a:cubicBezTo>
                    <a:pt x="491" y="435"/>
                    <a:pt x="486" y="443"/>
                    <a:pt x="479" y="451"/>
                  </a:cubicBezTo>
                  <a:cubicBezTo>
                    <a:pt x="513" y="480"/>
                    <a:pt x="513" y="480"/>
                    <a:pt x="513" y="480"/>
                  </a:cubicBezTo>
                  <a:cubicBezTo>
                    <a:pt x="510" y="484"/>
                    <a:pt x="507" y="487"/>
                    <a:pt x="504" y="491"/>
                  </a:cubicBezTo>
                  <a:cubicBezTo>
                    <a:pt x="537" y="522"/>
                    <a:pt x="537" y="522"/>
                    <a:pt x="537" y="522"/>
                  </a:cubicBezTo>
                  <a:cubicBezTo>
                    <a:pt x="550" y="508"/>
                    <a:pt x="562" y="494"/>
                    <a:pt x="572" y="478"/>
                  </a:cubicBezTo>
                  <a:cubicBezTo>
                    <a:pt x="533" y="454"/>
                    <a:pt x="533" y="454"/>
                    <a:pt x="533" y="454"/>
                  </a:cubicBezTo>
                  <a:cubicBezTo>
                    <a:pt x="541" y="442"/>
                    <a:pt x="548" y="430"/>
                    <a:pt x="553" y="417"/>
                  </a:cubicBezTo>
                  <a:cubicBezTo>
                    <a:pt x="512" y="397"/>
                    <a:pt x="512" y="397"/>
                    <a:pt x="512" y="397"/>
                  </a:cubicBezTo>
                  <a:cubicBezTo>
                    <a:pt x="513" y="395"/>
                    <a:pt x="517" y="386"/>
                    <a:pt x="518" y="384"/>
                  </a:cubicBezTo>
                  <a:cubicBezTo>
                    <a:pt x="561" y="399"/>
                    <a:pt x="561" y="399"/>
                    <a:pt x="561" y="399"/>
                  </a:cubicBezTo>
                  <a:cubicBezTo>
                    <a:pt x="562" y="394"/>
                    <a:pt x="564" y="390"/>
                    <a:pt x="565" y="385"/>
                  </a:cubicBezTo>
                  <a:cubicBezTo>
                    <a:pt x="608" y="398"/>
                    <a:pt x="608" y="398"/>
                    <a:pt x="608" y="398"/>
                  </a:cubicBezTo>
                  <a:cubicBezTo>
                    <a:pt x="612" y="387"/>
                    <a:pt x="614" y="376"/>
                    <a:pt x="616" y="365"/>
                  </a:cubicBezTo>
                  <a:cubicBezTo>
                    <a:pt x="572" y="357"/>
                    <a:pt x="572" y="357"/>
                    <a:pt x="572" y="357"/>
                  </a:cubicBezTo>
                  <a:cubicBezTo>
                    <a:pt x="573" y="352"/>
                    <a:pt x="574" y="351"/>
                    <a:pt x="574" y="346"/>
                  </a:cubicBezTo>
                  <a:cubicBezTo>
                    <a:pt x="529" y="341"/>
                    <a:pt x="529" y="341"/>
                    <a:pt x="529" y="341"/>
                  </a:cubicBezTo>
                  <a:cubicBezTo>
                    <a:pt x="529" y="338"/>
                    <a:pt x="530" y="330"/>
                    <a:pt x="530" y="328"/>
                  </a:cubicBezTo>
                  <a:lnTo>
                    <a:pt x="575" y="331"/>
                  </a:lnTo>
                  <a:close/>
                  <a:moveTo>
                    <a:pt x="483" y="510"/>
                  </a:moveTo>
                  <a:cubicBezTo>
                    <a:pt x="454" y="476"/>
                    <a:pt x="454" y="476"/>
                    <a:pt x="454" y="476"/>
                  </a:cubicBezTo>
                  <a:cubicBezTo>
                    <a:pt x="445" y="484"/>
                    <a:pt x="440" y="488"/>
                    <a:pt x="430" y="494"/>
                  </a:cubicBezTo>
                  <a:cubicBezTo>
                    <a:pt x="406" y="456"/>
                    <a:pt x="406" y="456"/>
                    <a:pt x="406" y="456"/>
                  </a:cubicBezTo>
                  <a:cubicBezTo>
                    <a:pt x="403" y="457"/>
                    <a:pt x="387" y="467"/>
                    <a:pt x="387" y="467"/>
                  </a:cubicBezTo>
                  <a:cubicBezTo>
                    <a:pt x="408" y="507"/>
                    <a:pt x="408" y="507"/>
                    <a:pt x="408" y="507"/>
                  </a:cubicBezTo>
                  <a:cubicBezTo>
                    <a:pt x="408" y="507"/>
                    <a:pt x="425" y="498"/>
                    <a:pt x="425" y="498"/>
                  </a:cubicBezTo>
                  <a:cubicBezTo>
                    <a:pt x="449" y="536"/>
                    <a:pt x="449" y="536"/>
                    <a:pt x="449" y="536"/>
                  </a:cubicBezTo>
                  <a:cubicBezTo>
                    <a:pt x="459" y="531"/>
                    <a:pt x="468" y="524"/>
                    <a:pt x="477" y="517"/>
                  </a:cubicBezTo>
                  <a:cubicBezTo>
                    <a:pt x="505" y="552"/>
                    <a:pt x="505" y="552"/>
                    <a:pt x="505" y="552"/>
                  </a:cubicBezTo>
                  <a:cubicBezTo>
                    <a:pt x="511" y="547"/>
                    <a:pt x="516" y="543"/>
                    <a:pt x="522" y="538"/>
                  </a:cubicBezTo>
                  <a:cubicBezTo>
                    <a:pt x="491" y="504"/>
                    <a:pt x="491" y="504"/>
                    <a:pt x="491" y="504"/>
                  </a:cubicBezTo>
                  <a:cubicBezTo>
                    <a:pt x="488" y="506"/>
                    <a:pt x="486" y="508"/>
                    <a:pt x="483" y="510"/>
                  </a:cubicBezTo>
                  <a:close/>
                </a:path>
              </a:pathLst>
            </a:custGeom>
            <a:solidFill>
              <a:srgbClr val="FF671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34"/>
            <p:cNvSpPr/>
            <p:nvPr/>
          </p:nvSpPr>
          <p:spPr>
            <a:xfrm>
              <a:off x="1862" y="1358"/>
              <a:ext cx="3784" cy="491"/>
            </a:xfrm>
            <a:custGeom>
              <a:avLst/>
              <a:gdLst/>
              <a:ahLst/>
              <a:cxnLst/>
              <a:rect l="l" t="t" r="r" b="b"/>
              <a:pathLst>
                <a:path w="1600" h="207" extrusionOk="0">
                  <a:moveTo>
                    <a:pt x="115" y="18"/>
                  </a:moveTo>
                  <a:cubicBezTo>
                    <a:pt x="0" y="202"/>
                    <a:pt x="0" y="202"/>
                    <a:pt x="0" y="202"/>
                  </a:cubicBezTo>
                  <a:cubicBezTo>
                    <a:pt x="64" y="202"/>
                    <a:pt x="64" y="202"/>
                    <a:pt x="64" y="202"/>
                  </a:cubicBezTo>
                  <a:cubicBezTo>
                    <a:pt x="81" y="175"/>
                    <a:pt x="81" y="175"/>
                    <a:pt x="81" y="175"/>
                  </a:cubicBezTo>
                  <a:cubicBezTo>
                    <a:pt x="217" y="175"/>
                    <a:pt x="217" y="175"/>
                    <a:pt x="217" y="175"/>
                  </a:cubicBezTo>
                  <a:cubicBezTo>
                    <a:pt x="235" y="202"/>
                    <a:pt x="235" y="202"/>
                    <a:pt x="235" y="202"/>
                  </a:cubicBezTo>
                  <a:cubicBezTo>
                    <a:pt x="303" y="202"/>
                    <a:pt x="303" y="202"/>
                    <a:pt x="303" y="202"/>
                  </a:cubicBezTo>
                  <a:cubicBezTo>
                    <a:pt x="188" y="18"/>
                    <a:pt x="188" y="18"/>
                    <a:pt x="188" y="18"/>
                  </a:cubicBezTo>
                  <a:lnTo>
                    <a:pt x="115" y="18"/>
                  </a:lnTo>
                  <a:close/>
                  <a:moveTo>
                    <a:pt x="108" y="131"/>
                  </a:moveTo>
                  <a:cubicBezTo>
                    <a:pt x="149" y="65"/>
                    <a:pt x="149" y="65"/>
                    <a:pt x="149" y="65"/>
                  </a:cubicBezTo>
                  <a:cubicBezTo>
                    <a:pt x="190" y="131"/>
                    <a:pt x="190" y="131"/>
                    <a:pt x="190" y="131"/>
                  </a:cubicBezTo>
                  <a:lnTo>
                    <a:pt x="108" y="131"/>
                  </a:lnTo>
                  <a:close/>
                  <a:moveTo>
                    <a:pt x="486" y="19"/>
                  </a:moveTo>
                  <a:cubicBezTo>
                    <a:pt x="325" y="19"/>
                    <a:pt x="325" y="19"/>
                    <a:pt x="325" y="19"/>
                  </a:cubicBezTo>
                  <a:cubicBezTo>
                    <a:pt x="325" y="202"/>
                    <a:pt x="325" y="202"/>
                    <a:pt x="325" y="202"/>
                  </a:cubicBezTo>
                  <a:cubicBezTo>
                    <a:pt x="386" y="202"/>
                    <a:pt x="386" y="202"/>
                    <a:pt x="386" y="202"/>
                  </a:cubicBezTo>
                  <a:cubicBezTo>
                    <a:pt x="386" y="158"/>
                    <a:pt x="386" y="158"/>
                    <a:pt x="386" y="158"/>
                  </a:cubicBezTo>
                  <a:cubicBezTo>
                    <a:pt x="396" y="158"/>
                    <a:pt x="468" y="158"/>
                    <a:pt x="485" y="158"/>
                  </a:cubicBezTo>
                  <a:cubicBezTo>
                    <a:pt x="535" y="158"/>
                    <a:pt x="571" y="146"/>
                    <a:pt x="571" y="89"/>
                  </a:cubicBezTo>
                  <a:cubicBezTo>
                    <a:pt x="571" y="31"/>
                    <a:pt x="535" y="19"/>
                    <a:pt x="486" y="19"/>
                  </a:cubicBezTo>
                  <a:close/>
                  <a:moveTo>
                    <a:pt x="481" y="116"/>
                  </a:moveTo>
                  <a:cubicBezTo>
                    <a:pt x="468" y="116"/>
                    <a:pt x="397" y="116"/>
                    <a:pt x="386" y="116"/>
                  </a:cubicBezTo>
                  <a:cubicBezTo>
                    <a:pt x="386" y="65"/>
                    <a:pt x="386" y="65"/>
                    <a:pt x="386" y="65"/>
                  </a:cubicBezTo>
                  <a:cubicBezTo>
                    <a:pt x="386" y="65"/>
                    <a:pt x="463" y="65"/>
                    <a:pt x="480" y="65"/>
                  </a:cubicBezTo>
                  <a:cubicBezTo>
                    <a:pt x="503" y="65"/>
                    <a:pt x="509" y="71"/>
                    <a:pt x="509" y="90"/>
                  </a:cubicBezTo>
                  <a:cubicBezTo>
                    <a:pt x="509" y="110"/>
                    <a:pt x="503" y="116"/>
                    <a:pt x="481" y="116"/>
                  </a:cubicBezTo>
                  <a:close/>
                  <a:moveTo>
                    <a:pt x="763" y="19"/>
                  </a:moveTo>
                  <a:cubicBezTo>
                    <a:pt x="602" y="19"/>
                    <a:pt x="602" y="19"/>
                    <a:pt x="602" y="19"/>
                  </a:cubicBezTo>
                  <a:cubicBezTo>
                    <a:pt x="602" y="202"/>
                    <a:pt x="602" y="202"/>
                    <a:pt x="602" y="202"/>
                  </a:cubicBezTo>
                  <a:cubicBezTo>
                    <a:pt x="663" y="202"/>
                    <a:pt x="663" y="202"/>
                    <a:pt x="663" y="202"/>
                  </a:cubicBezTo>
                  <a:cubicBezTo>
                    <a:pt x="663" y="158"/>
                    <a:pt x="663" y="158"/>
                    <a:pt x="663" y="158"/>
                  </a:cubicBezTo>
                  <a:cubicBezTo>
                    <a:pt x="673" y="158"/>
                    <a:pt x="745" y="158"/>
                    <a:pt x="762" y="158"/>
                  </a:cubicBezTo>
                  <a:cubicBezTo>
                    <a:pt x="812" y="158"/>
                    <a:pt x="848" y="146"/>
                    <a:pt x="848" y="89"/>
                  </a:cubicBezTo>
                  <a:cubicBezTo>
                    <a:pt x="848" y="31"/>
                    <a:pt x="812" y="19"/>
                    <a:pt x="763" y="19"/>
                  </a:cubicBezTo>
                  <a:close/>
                  <a:moveTo>
                    <a:pt x="758" y="116"/>
                  </a:moveTo>
                  <a:cubicBezTo>
                    <a:pt x="745" y="116"/>
                    <a:pt x="674" y="116"/>
                    <a:pt x="663" y="116"/>
                  </a:cubicBezTo>
                  <a:cubicBezTo>
                    <a:pt x="663" y="65"/>
                    <a:pt x="663" y="65"/>
                    <a:pt x="663" y="65"/>
                  </a:cubicBezTo>
                  <a:cubicBezTo>
                    <a:pt x="663" y="65"/>
                    <a:pt x="740" y="65"/>
                    <a:pt x="757" y="65"/>
                  </a:cubicBezTo>
                  <a:cubicBezTo>
                    <a:pt x="780" y="65"/>
                    <a:pt x="786" y="71"/>
                    <a:pt x="786" y="90"/>
                  </a:cubicBezTo>
                  <a:cubicBezTo>
                    <a:pt x="786" y="110"/>
                    <a:pt x="780" y="116"/>
                    <a:pt x="758" y="116"/>
                  </a:cubicBezTo>
                  <a:close/>
                  <a:moveTo>
                    <a:pt x="866" y="19"/>
                  </a:moveTo>
                  <a:cubicBezTo>
                    <a:pt x="1134" y="19"/>
                    <a:pt x="1134" y="19"/>
                    <a:pt x="1134" y="19"/>
                  </a:cubicBezTo>
                  <a:cubicBezTo>
                    <a:pt x="1134" y="65"/>
                    <a:pt x="1134" y="65"/>
                    <a:pt x="1134" y="65"/>
                  </a:cubicBezTo>
                  <a:cubicBezTo>
                    <a:pt x="1030" y="65"/>
                    <a:pt x="1030" y="65"/>
                    <a:pt x="1030" y="65"/>
                  </a:cubicBezTo>
                  <a:cubicBezTo>
                    <a:pt x="1030" y="202"/>
                    <a:pt x="1030" y="202"/>
                    <a:pt x="1030" y="202"/>
                  </a:cubicBezTo>
                  <a:cubicBezTo>
                    <a:pt x="969" y="202"/>
                    <a:pt x="969" y="202"/>
                    <a:pt x="969" y="202"/>
                  </a:cubicBezTo>
                  <a:cubicBezTo>
                    <a:pt x="969" y="65"/>
                    <a:pt x="969" y="65"/>
                    <a:pt x="969" y="65"/>
                  </a:cubicBezTo>
                  <a:cubicBezTo>
                    <a:pt x="866" y="65"/>
                    <a:pt x="866" y="65"/>
                    <a:pt x="866" y="65"/>
                  </a:cubicBezTo>
                  <a:lnTo>
                    <a:pt x="866" y="19"/>
                  </a:lnTo>
                  <a:close/>
                  <a:moveTo>
                    <a:pt x="1169" y="19"/>
                  </a:moveTo>
                  <a:cubicBezTo>
                    <a:pt x="1230" y="19"/>
                    <a:pt x="1230" y="19"/>
                    <a:pt x="1230" y="19"/>
                  </a:cubicBezTo>
                  <a:cubicBezTo>
                    <a:pt x="1230" y="202"/>
                    <a:pt x="1230" y="202"/>
                    <a:pt x="1230" y="202"/>
                  </a:cubicBezTo>
                  <a:cubicBezTo>
                    <a:pt x="1169" y="202"/>
                    <a:pt x="1169" y="202"/>
                    <a:pt x="1169" y="202"/>
                  </a:cubicBezTo>
                  <a:lnTo>
                    <a:pt x="1169" y="19"/>
                  </a:lnTo>
                  <a:close/>
                  <a:moveTo>
                    <a:pt x="1416" y="14"/>
                  </a:moveTo>
                  <a:cubicBezTo>
                    <a:pt x="1312" y="14"/>
                    <a:pt x="1265" y="30"/>
                    <a:pt x="1265" y="111"/>
                  </a:cubicBezTo>
                  <a:cubicBezTo>
                    <a:pt x="1265" y="191"/>
                    <a:pt x="1311" y="207"/>
                    <a:pt x="1416" y="207"/>
                  </a:cubicBezTo>
                  <a:cubicBezTo>
                    <a:pt x="1520" y="207"/>
                    <a:pt x="1567" y="191"/>
                    <a:pt x="1567" y="110"/>
                  </a:cubicBezTo>
                  <a:cubicBezTo>
                    <a:pt x="1567" y="30"/>
                    <a:pt x="1520" y="14"/>
                    <a:pt x="1416" y="14"/>
                  </a:cubicBezTo>
                  <a:close/>
                  <a:moveTo>
                    <a:pt x="1416" y="162"/>
                  </a:moveTo>
                  <a:cubicBezTo>
                    <a:pt x="1350" y="162"/>
                    <a:pt x="1332" y="158"/>
                    <a:pt x="1332" y="110"/>
                  </a:cubicBezTo>
                  <a:cubicBezTo>
                    <a:pt x="1332" y="63"/>
                    <a:pt x="1350" y="60"/>
                    <a:pt x="1416" y="60"/>
                  </a:cubicBezTo>
                  <a:cubicBezTo>
                    <a:pt x="1481" y="60"/>
                    <a:pt x="1501" y="63"/>
                    <a:pt x="1501" y="111"/>
                  </a:cubicBezTo>
                  <a:cubicBezTo>
                    <a:pt x="1501" y="158"/>
                    <a:pt x="1483" y="162"/>
                    <a:pt x="1416" y="162"/>
                  </a:cubicBezTo>
                  <a:close/>
                  <a:moveTo>
                    <a:pt x="1585" y="19"/>
                  </a:moveTo>
                  <a:cubicBezTo>
                    <a:pt x="1585" y="19"/>
                    <a:pt x="1585" y="19"/>
                    <a:pt x="1585" y="19"/>
                  </a:cubicBezTo>
                  <a:cubicBezTo>
                    <a:pt x="1588" y="18"/>
                    <a:pt x="1589" y="17"/>
                    <a:pt x="1589" y="15"/>
                  </a:cubicBezTo>
                  <a:cubicBezTo>
                    <a:pt x="1589" y="13"/>
                    <a:pt x="1588" y="11"/>
                    <a:pt x="1587" y="11"/>
                  </a:cubicBezTo>
                  <a:cubicBezTo>
                    <a:pt x="1586" y="10"/>
                    <a:pt x="1585" y="9"/>
                    <a:pt x="1581" y="9"/>
                  </a:cubicBezTo>
                  <a:cubicBezTo>
                    <a:pt x="1578" y="9"/>
                    <a:pt x="1576" y="9"/>
                    <a:pt x="1574" y="10"/>
                  </a:cubicBezTo>
                  <a:cubicBezTo>
                    <a:pt x="1574" y="28"/>
                    <a:pt x="1574" y="28"/>
                    <a:pt x="1574" y="28"/>
                  </a:cubicBezTo>
                  <a:cubicBezTo>
                    <a:pt x="1578" y="28"/>
                    <a:pt x="1578" y="28"/>
                    <a:pt x="1578" y="28"/>
                  </a:cubicBezTo>
                  <a:cubicBezTo>
                    <a:pt x="1578" y="21"/>
                    <a:pt x="1578" y="21"/>
                    <a:pt x="1578" y="21"/>
                  </a:cubicBezTo>
                  <a:cubicBezTo>
                    <a:pt x="1580" y="21"/>
                    <a:pt x="1580" y="21"/>
                    <a:pt x="1580" y="21"/>
                  </a:cubicBezTo>
                  <a:cubicBezTo>
                    <a:pt x="1583" y="21"/>
                    <a:pt x="1584" y="22"/>
                    <a:pt x="1584" y="23"/>
                  </a:cubicBezTo>
                  <a:cubicBezTo>
                    <a:pt x="1585" y="26"/>
                    <a:pt x="1585" y="27"/>
                    <a:pt x="1586" y="28"/>
                  </a:cubicBezTo>
                  <a:cubicBezTo>
                    <a:pt x="1590" y="28"/>
                    <a:pt x="1590" y="28"/>
                    <a:pt x="1590" y="28"/>
                  </a:cubicBezTo>
                  <a:cubicBezTo>
                    <a:pt x="1590" y="27"/>
                    <a:pt x="1589" y="26"/>
                    <a:pt x="1589" y="23"/>
                  </a:cubicBezTo>
                  <a:cubicBezTo>
                    <a:pt x="1588" y="21"/>
                    <a:pt x="1587" y="20"/>
                    <a:pt x="1585" y="19"/>
                  </a:cubicBezTo>
                  <a:close/>
                  <a:moveTo>
                    <a:pt x="1580" y="18"/>
                  </a:moveTo>
                  <a:cubicBezTo>
                    <a:pt x="1579" y="18"/>
                    <a:pt x="1579" y="18"/>
                    <a:pt x="1579" y="18"/>
                  </a:cubicBezTo>
                  <a:cubicBezTo>
                    <a:pt x="1579" y="12"/>
                    <a:pt x="1579" y="12"/>
                    <a:pt x="1579" y="12"/>
                  </a:cubicBezTo>
                  <a:cubicBezTo>
                    <a:pt x="1579" y="12"/>
                    <a:pt x="1580" y="12"/>
                    <a:pt x="1581" y="12"/>
                  </a:cubicBezTo>
                  <a:cubicBezTo>
                    <a:pt x="1583" y="12"/>
                    <a:pt x="1585" y="13"/>
                    <a:pt x="1585" y="15"/>
                  </a:cubicBezTo>
                  <a:cubicBezTo>
                    <a:pt x="1585" y="17"/>
                    <a:pt x="1583" y="18"/>
                    <a:pt x="1580" y="18"/>
                  </a:cubicBezTo>
                  <a:close/>
                  <a:moveTo>
                    <a:pt x="1581" y="0"/>
                  </a:moveTo>
                  <a:cubicBezTo>
                    <a:pt x="1571" y="0"/>
                    <a:pt x="1563" y="8"/>
                    <a:pt x="1563" y="18"/>
                  </a:cubicBezTo>
                  <a:cubicBezTo>
                    <a:pt x="1563" y="29"/>
                    <a:pt x="1571" y="37"/>
                    <a:pt x="1581" y="37"/>
                  </a:cubicBezTo>
                  <a:cubicBezTo>
                    <a:pt x="1592" y="37"/>
                    <a:pt x="1600" y="29"/>
                    <a:pt x="1600" y="18"/>
                  </a:cubicBezTo>
                  <a:cubicBezTo>
                    <a:pt x="1600" y="8"/>
                    <a:pt x="1592" y="0"/>
                    <a:pt x="1581" y="0"/>
                  </a:cubicBezTo>
                  <a:close/>
                  <a:moveTo>
                    <a:pt x="1581" y="33"/>
                  </a:moveTo>
                  <a:cubicBezTo>
                    <a:pt x="1573" y="33"/>
                    <a:pt x="1567" y="26"/>
                    <a:pt x="1567" y="18"/>
                  </a:cubicBezTo>
                  <a:cubicBezTo>
                    <a:pt x="1567" y="10"/>
                    <a:pt x="1573" y="4"/>
                    <a:pt x="1581" y="4"/>
                  </a:cubicBezTo>
                  <a:cubicBezTo>
                    <a:pt x="1589" y="4"/>
                    <a:pt x="1595" y="10"/>
                    <a:pt x="1595" y="19"/>
                  </a:cubicBezTo>
                  <a:cubicBezTo>
                    <a:pt x="1595" y="26"/>
                    <a:pt x="1589" y="33"/>
                    <a:pt x="1581" y="3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317505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userDrawn="1">
            <p:ph type="ctrTitle" hasCustomPrompt="1"/>
          </p:nvPr>
        </p:nvSpPr>
        <p:spPr>
          <a:xfrm>
            <a:off x="2342570" y="666751"/>
            <a:ext cx="5594023" cy="1828514"/>
          </a:xfrm>
        </p:spPr>
        <p:txBody>
          <a:bodyPr wrap="square" anchor="b" anchorCtr="0">
            <a:noAutofit/>
          </a:bodyPr>
          <a:lstStyle>
            <a:lvl1pPr>
              <a:defRPr sz="3200" b="1" baseline="0">
                <a:solidFill>
                  <a:srgbClr val="FFFFFF"/>
                </a:solidFill>
              </a:defRPr>
            </a:lvl1pPr>
          </a:lstStyle>
          <a:p>
            <a:r>
              <a:rPr lang="en-US"/>
              <a:t>&lt;Section Name Here&gt;</a:t>
            </a:r>
          </a:p>
        </p:txBody>
      </p:sp>
      <p:sp>
        <p:nvSpPr>
          <p:cNvPr id="6" name="Text Placeholder 5"/>
          <p:cNvSpPr>
            <a:spLocks noGrp="1"/>
          </p:cNvSpPr>
          <p:nvPr>
            <p:ph type="body" sz="quarter" idx="10" hasCustomPrompt="1"/>
          </p:nvPr>
        </p:nvSpPr>
        <p:spPr>
          <a:xfrm>
            <a:off x="2342569" y="2514600"/>
            <a:ext cx="5594022" cy="1047750"/>
          </a:xfrm>
          <a:prstGeom prst="rect">
            <a:avLst/>
          </a:prstGeom>
        </p:spPr>
        <p:txBody>
          <a:bodyPr>
            <a:noAutofit/>
          </a:bodyPr>
          <a:lstStyle>
            <a:lvl1pPr marL="0" indent="0">
              <a:buNone/>
              <a:defRPr sz="2000">
                <a:solidFill>
                  <a:srgbClr val="FFFFFF"/>
                </a:solidFill>
              </a:defRPr>
            </a:lvl1pPr>
            <a:lvl2pPr marL="288700" indent="0">
              <a:buNone/>
              <a:defRPr/>
            </a:lvl2pPr>
            <a:lvl3pPr marL="569463" indent="0">
              <a:buNone/>
              <a:defRPr/>
            </a:lvl3pPr>
            <a:lvl4pPr marL="854987" indent="0">
              <a:buNone/>
              <a:defRPr/>
            </a:lvl4pPr>
            <a:lvl5pPr marL="1140514" indent="0">
              <a:buNone/>
              <a:defRPr/>
            </a:lvl5pPr>
          </a:lstStyle>
          <a:p>
            <a:pPr lvl="0"/>
            <a:r>
              <a:rPr lang="en-US"/>
              <a:t>&lt;sub head here&gt;</a:t>
            </a:r>
          </a:p>
        </p:txBody>
      </p:sp>
      <p:pic>
        <p:nvPicPr>
          <p:cNvPr id="4" name="Picture 3">
            <a:extLst>
              <a:ext uri="{FF2B5EF4-FFF2-40B4-BE49-F238E27FC236}">
                <a16:creationId xmlns:a16="http://schemas.microsoft.com/office/drawing/2014/main" id="{BE0B86B7-2043-48C8-B8B3-E04DCEA4A9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8212" y="4633948"/>
            <a:ext cx="2172347" cy="353708"/>
          </a:xfrm>
          <a:prstGeom prst="rect">
            <a:avLst/>
          </a:prstGeom>
        </p:spPr>
      </p:pic>
    </p:spTree>
    <p:extLst>
      <p:ext uri="{BB962C8B-B14F-4D97-AF65-F5344CB8AC3E}">
        <p14:creationId xmlns:p14="http://schemas.microsoft.com/office/powerpoint/2010/main" val="197763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457201" y="914400"/>
            <a:ext cx="8229602" cy="3714750"/>
          </a:xfrm>
        </p:spPr>
        <p:txBody>
          <a:bodyPr vert="horz" lIns="0" tIns="0" rIns="0" bIns="0" rtlCol="0">
            <a:normAutofit/>
          </a:bodyPr>
          <a:lstStyle>
            <a:lvl1pPr>
              <a:defRPr lang="en-US" sz="2100"/>
            </a:lvl1pPr>
            <a:lvl2pPr>
              <a:defRPr lang="en-US" sz="1800"/>
            </a:lvl2pPr>
            <a:lvl3pPr>
              <a:defRPr lang="en-US" sz="1500"/>
            </a:lvl3pPr>
            <a:lvl4pPr>
              <a:defRPr lang="en-US" sz="1350"/>
            </a:lvl4pPr>
            <a:lvl5pPr>
              <a:defRPr lang="en-US" sz="1350" dirty="0"/>
            </a:lvl5pPr>
          </a:lstStyle>
          <a:p>
            <a:pPr lvl="0">
              <a:buSzPct val="80000"/>
              <a:buFont typeface="Wingdings 3" panose="05040102010807070707" pitchFamily="18" charset="2"/>
              <a:buChar char=""/>
            </a:pPr>
            <a:r>
              <a:rPr lang="en-US"/>
              <a:t>Click to edit Master text styles</a:t>
            </a:r>
          </a:p>
          <a:p>
            <a:pPr lvl="1">
              <a:buClrTx/>
              <a:buFont typeface="Wingdings" panose="05000000000000000000" pitchFamily="2" charset="2"/>
              <a:buChar char="§"/>
            </a:pPr>
            <a:r>
              <a:rPr lang="en-US"/>
              <a:t>Second level</a:t>
            </a:r>
          </a:p>
          <a:p>
            <a:pPr lvl="2">
              <a:buClrTx/>
              <a:buChar char="§"/>
            </a:pPr>
            <a:r>
              <a:rPr lang="en-US"/>
              <a:t>Third level</a:t>
            </a:r>
          </a:p>
          <a:p>
            <a:pPr lvl="3">
              <a:buClrTx/>
            </a:pPr>
            <a:r>
              <a:rPr lang="en-US"/>
              <a:t>Fourth level</a:t>
            </a:r>
          </a:p>
          <a:p>
            <a:pPr lvl="4">
              <a:buClrTx/>
              <a:buChar char="§"/>
            </a:pPr>
            <a:r>
              <a:rPr lang="en-US"/>
              <a:t>Fifth level</a:t>
            </a:r>
          </a:p>
        </p:txBody>
      </p:sp>
    </p:spTree>
    <p:custDataLst>
      <p:tags r:id="rId1"/>
    </p:custDataLst>
    <p:extLst>
      <p:ext uri="{BB962C8B-B14F-4D97-AF65-F5344CB8AC3E}">
        <p14:creationId xmlns:p14="http://schemas.microsoft.com/office/powerpoint/2010/main" val="298812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16">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2CFD24-CCD9-43BD-B31A-FDE9AF0B4739}"/>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1A520200-324E-4C97-85BA-874C5F375A51}"/>
              </a:ext>
            </a:extLst>
          </p:cNvPr>
          <p:cNvSpPr>
            <a:spLocks noGrp="1"/>
          </p:cNvSpPr>
          <p:nvPr>
            <p:ph idx="1"/>
          </p:nvPr>
        </p:nvSpPr>
        <p:spPr>
          <a:xfrm>
            <a:off x="457203" y="1123950"/>
            <a:ext cx="8229600" cy="3276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73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6" name="Content Placeholder 5"/>
          <p:cNvSpPr>
            <a:spLocks noGrp="1"/>
          </p:cNvSpPr>
          <p:nvPr>
            <p:ph sz="quarter" idx="13"/>
          </p:nvPr>
        </p:nvSpPr>
        <p:spPr>
          <a:xfrm>
            <a:off x="457200" y="941832"/>
            <a:ext cx="8229600" cy="3712464"/>
          </a:xfrm>
        </p:spPr>
        <p:txBody>
          <a:bodyPr vert="horz" lIns="0" tIns="0" rIns="0" bIns="0" rtlCol="0">
            <a:normAutofit/>
          </a:bodyPr>
          <a:lstStyle>
            <a:lvl1pPr>
              <a:defRPr lang="en-US" sz="2100" dirty="0" smtClean="0"/>
            </a:lvl1pPr>
            <a:lvl2pPr>
              <a:defRPr lang="en-US" sz="1800" dirty="0" smtClean="0"/>
            </a:lvl2pPr>
            <a:lvl3pPr>
              <a:defRPr lang="en-US" sz="1500" dirty="0" smtClean="0"/>
            </a:lvl3pPr>
            <a:lvl4pPr>
              <a:defRPr lang="en-US" sz="1350" dirty="0" smtClean="0"/>
            </a:lvl4pPr>
            <a:lvl5pPr>
              <a:defRPr lang="en-US" sz="1350" dirty="0"/>
            </a:lvl5pPr>
          </a:lstStyle>
          <a:p>
            <a:pPr lvl="0">
              <a:buSzPct val="80000"/>
              <a:buFont typeface="Wingdings 3" panose="05040102010807070707" pitchFamily="18" charset="2"/>
              <a:buChar char=""/>
            </a:pPr>
            <a:r>
              <a:rPr lang="en-US"/>
              <a:t>Click to edit Master text styles</a:t>
            </a:r>
          </a:p>
          <a:p>
            <a:pPr lvl="1">
              <a:buClrTx/>
              <a:buFont typeface="Wingdings" panose="05000000000000000000" pitchFamily="2" charset="2"/>
              <a:buChar char="§"/>
            </a:pPr>
            <a:r>
              <a:rPr lang="en-US"/>
              <a:t>Second level</a:t>
            </a:r>
          </a:p>
          <a:p>
            <a:pPr lvl="2">
              <a:buClrTx/>
              <a:buChar char="§"/>
            </a:pPr>
            <a:r>
              <a:rPr lang="en-US"/>
              <a:t>Third level</a:t>
            </a:r>
          </a:p>
          <a:p>
            <a:pPr lvl="3">
              <a:buClrTx/>
            </a:pPr>
            <a:r>
              <a:rPr lang="en-US"/>
              <a:t>Fourth level</a:t>
            </a:r>
          </a:p>
          <a:p>
            <a:pPr lvl="4">
              <a:buClrTx/>
              <a:buChar char="§"/>
            </a:pPr>
            <a:r>
              <a:rPr lang="en-US"/>
              <a:t>Fifth level</a:t>
            </a:r>
          </a:p>
        </p:txBody>
      </p:sp>
    </p:spTree>
    <p:custDataLst>
      <p:tags r:id="rId1"/>
    </p:custDataLst>
    <p:extLst>
      <p:ext uri="{BB962C8B-B14F-4D97-AF65-F5344CB8AC3E}">
        <p14:creationId xmlns:p14="http://schemas.microsoft.com/office/powerpoint/2010/main" val="92531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12">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2CFD24-CCD9-43BD-B31A-FDE9AF0B4739}"/>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1A520200-324E-4C97-85BA-874C5F375A51}"/>
              </a:ext>
            </a:extLst>
          </p:cNvPr>
          <p:cNvSpPr>
            <a:spLocks noGrp="1"/>
          </p:cNvSpPr>
          <p:nvPr>
            <p:ph idx="1"/>
          </p:nvPr>
        </p:nvSpPr>
        <p:spPr>
          <a:xfrm>
            <a:off x="457203" y="1123950"/>
            <a:ext cx="8229600" cy="3505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09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457201" y="914400"/>
            <a:ext cx="8229602" cy="3714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90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16">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4"/>
          </p:nvPr>
        </p:nvSpPr>
        <p:spPr>
          <a:xfrm>
            <a:off x="457320" y="923925"/>
            <a:ext cx="4005116" cy="3702844"/>
          </a:xfrm>
          <a:prstGeom prst="rect">
            <a:avLst/>
          </a:prstGeom>
        </p:spPr>
        <p:txBody>
          <a:bodyPr vert="horz" lIns="0" tIns="0" rIns="0" bIns="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5"/>
          </p:nvPr>
        </p:nvSpPr>
        <p:spPr>
          <a:xfrm>
            <a:off x="4681567" y="923925"/>
            <a:ext cx="4005115" cy="3702844"/>
          </a:xfrm>
          <a:prstGeom prst="rect">
            <a:avLst/>
          </a:prstGeo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75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2CFD24-CCD9-43BD-B31A-FDE9AF0B4739}"/>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1A520200-324E-4C97-85BA-874C5F375A51}"/>
              </a:ext>
            </a:extLst>
          </p:cNvPr>
          <p:cNvSpPr>
            <a:spLocks noGrp="1"/>
          </p:cNvSpPr>
          <p:nvPr>
            <p:ph idx="1"/>
          </p:nvPr>
        </p:nvSpPr>
        <p:spPr>
          <a:xfrm>
            <a:off x="457203" y="1123950"/>
            <a:ext cx="8229600" cy="3505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57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2CFD24-CCD9-43BD-B31A-FDE9AF0B4739}"/>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1A520200-324E-4C97-85BA-874C5F375A51}"/>
              </a:ext>
            </a:extLst>
          </p:cNvPr>
          <p:cNvSpPr>
            <a:spLocks noGrp="1"/>
          </p:cNvSpPr>
          <p:nvPr>
            <p:ph idx="1"/>
          </p:nvPr>
        </p:nvSpPr>
        <p:spPr>
          <a:xfrm>
            <a:off x="457203" y="1123950"/>
            <a:ext cx="8229600" cy="3505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9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2CFD24-CCD9-43BD-B31A-FDE9AF0B4739}"/>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1A520200-324E-4C97-85BA-874C5F375A51}"/>
              </a:ext>
            </a:extLst>
          </p:cNvPr>
          <p:cNvSpPr>
            <a:spLocks noGrp="1"/>
          </p:cNvSpPr>
          <p:nvPr>
            <p:ph idx="1"/>
          </p:nvPr>
        </p:nvSpPr>
        <p:spPr>
          <a:xfrm>
            <a:off x="457203" y="1123950"/>
            <a:ext cx="8229600" cy="3505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9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3" y="1123950"/>
            <a:ext cx="8229600" cy="3200400"/>
          </a:xfrm>
          <a:prstGeom prst="rect">
            <a:avLst/>
          </a:prstGeom>
        </p:spPr>
        <p:txBody>
          <a:bodyPr/>
          <a:lstStyle>
            <a:lvl1pPr marL="0" indent="0">
              <a:buNone/>
              <a:defRPr>
                <a:solidFill>
                  <a:schemeClr val="tx1"/>
                </a:solidFill>
              </a:defRPr>
            </a:lvl1pPr>
            <a:lvl2pPr marL="0" indent="0">
              <a:buNone/>
              <a:defRPr b="0">
                <a:solidFill>
                  <a:schemeClr val="tx1"/>
                </a:solidFill>
              </a:defRPr>
            </a:lvl2pPr>
            <a:lvl3pPr marL="0" indent="0">
              <a:buNone/>
              <a:defRPr b="0">
                <a:solidFill>
                  <a:schemeClr val="tx1"/>
                </a:solidFill>
              </a:defRPr>
            </a:lvl3pPr>
            <a:lvl4pPr marL="227013" indent="-169863">
              <a:buClr>
                <a:schemeClr val="accent2"/>
              </a:buClr>
              <a:buFont typeface="Wingdings" panose="05000000000000000000" pitchFamily="2" charset="2"/>
              <a:buChar char="§"/>
              <a:defRPr>
                <a:solidFill>
                  <a:schemeClr val="tx1"/>
                </a:solidFill>
              </a:defRPr>
            </a:lvl4pPr>
            <a:lvl5pPr marL="514350" indent="-171450">
              <a:buClr>
                <a:schemeClr val="accent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68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7A5D48-4BC6-436D-B89C-81655EFBEAB8}"/>
              </a:ext>
            </a:extLst>
          </p:cNvPr>
          <p:cNvSpPr/>
          <p:nvPr userDrawn="1"/>
        </p:nvSpPr>
        <p:spPr>
          <a:xfrm>
            <a:off x="0" y="0"/>
            <a:ext cx="9144000" cy="5143500"/>
          </a:xfrm>
          <a:prstGeom prst="rect">
            <a:avLst/>
          </a:prstGeom>
          <a:solidFill>
            <a:schemeClr val="tx1"/>
          </a:solidFill>
        </p:spPr>
        <p:txBody>
          <a:bodyPr wrap="square" rtlCol="0" anchor="ctr">
            <a:noAutofit/>
          </a:bodyPr>
          <a:lstStyle/>
          <a:p>
            <a:pPr algn="ctr"/>
            <a:endParaRPr lang="en-US" err="1">
              <a:solidFill>
                <a:schemeClr val="bg1"/>
              </a:solidFill>
              <a:latin typeface="+mn-lt"/>
            </a:endParaRPr>
          </a:p>
        </p:txBody>
      </p:sp>
      <p:sp>
        <p:nvSpPr>
          <p:cNvPr id="5" name="Title 1">
            <a:extLst>
              <a:ext uri="{FF2B5EF4-FFF2-40B4-BE49-F238E27FC236}">
                <a16:creationId xmlns:a16="http://schemas.microsoft.com/office/drawing/2014/main" id="{357070D8-5E02-4521-A48E-0C81361B4E07}"/>
              </a:ext>
            </a:extLst>
          </p:cNvPr>
          <p:cNvSpPr>
            <a:spLocks noGrp="1"/>
          </p:cNvSpPr>
          <p:nvPr>
            <p:ph type="ctrTitle" hasCustomPrompt="1"/>
          </p:nvPr>
        </p:nvSpPr>
        <p:spPr>
          <a:xfrm>
            <a:off x="457200" y="2091676"/>
            <a:ext cx="8190210" cy="492346"/>
          </a:xfrm>
        </p:spPr>
        <p:txBody>
          <a:bodyPr wrap="square" anchor="ctr" anchorCtr="0">
            <a:spAutoFit/>
          </a:bodyPr>
          <a:lstStyle>
            <a:lvl1pPr algn="l">
              <a:defRPr sz="3000" b="0" baseline="0">
                <a:solidFill>
                  <a:schemeClr val="bg1"/>
                </a:solidFill>
              </a:defRPr>
            </a:lvl1pPr>
          </a:lstStyle>
          <a:p>
            <a:r>
              <a:rPr lang="en-US"/>
              <a:t>&lt;Section Name Here&gt;</a:t>
            </a:r>
          </a:p>
        </p:txBody>
      </p:sp>
      <p:sp>
        <p:nvSpPr>
          <p:cNvPr id="7" name="Text Placeholder 5">
            <a:extLst>
              <a:ext uri="{FF2B5EF4-FFF2-40B4-BE49-F238E27FC236}">
                <a16:creationId xmlns:a16="http://schemas.microsoft.com/office/drawing/2014/main" id="{80383BFE-C502-4453-AA42-90CE6D48E50B}"/>
              </a:ext>
            </a:extLst>
          </p:cNvPr>
          <p:cNvSpPr>
            <a:spLocks noGrp="1"/>
          </p:cNvSpPr>
          <p:nvPr>
            <p:ph type="body" sz="quarter" idx="10" hasCustomPrompt="1"/>
          </p:nvPr>
        </p:nvSpPr>
        <p:spPr>
          <a:xfrm>
            <a:off x="457200" y="2743200"/>
            <a:ext cx="8190207" cy="503231"/>
          </a:xfrm>
          <a:prstGeom prst="rect">
            <a:avLst/>
          </a:prstGeom>
        </p:spPr>
        <p:txBody>
          <a:bodyPr wrap="square">
            <a:noAutofit/>
          </a:bodyPr>
          <a:lstStyle>
            <a:lvl1pPr marL="0" indent="0" algn="l">
              <a:buNone/>
              <a:defRPr sz="1800" b="1" i="0">
                <a:solidFill>
                  <a:schemeClr val="bg1"/>
                </a:solidFill>
                <a:latin typeface="+mn-lt"/>
                <a:ea typeface="Lato" panose="020F0502020204030203" pitchFamily="34" charset="0"/>
                <a:cs typeface="Lato" panose="020F0502020204030203" pitchFamily="34" charset="0"/>
              </a:defRPr>
            </a:lvl1pPr>
            <a:lvl2pPr marL="288707" indent="0">
              <a:buNone/>
              <a:defRPr/>
            </a:lvl2pPr>
            <a:lvl3pPr marL="569477" indent="0">
              <a:buNone/>
              <a:defRPr/>
            </a:lvl3pPr>
            <a:lvl4pPr marL="855009" indent="0">
              <a:buNone/>
              <a:defRPr/>
            </a:lvl4pPr>
            <a:lvl5pPr marL="1140542" indent="0">
              <a:buNone/>
              <a:defRPr/>
            </a:lvl5pPr>
          </a:lstStyle>
          <a:p>
            <a:pPr lvl="0"/>
            <a:r>
              <a:rPr lang="en-US"/>
              <a:t>&lt;sub head here&gt;</a:t>
            </a:r>
          </a:p>
        </p:txBody>
      </p:sp>
    </p:spTree>
    <p:extLst>
      <p:ext uri="{BB962C8B-B14F-4D97-AF65-F5344CB8AC3E}">
        <p14:creationId xmlns:p14="http://schemas.microsoft.com/office/powerpoint/2010/main" val="106247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4"/>
          </p:nvPr>
        </p:nvSpPr>
        <p:spPr>
          <a:xfrm>
            <a:off x="457319" y="1123950"/>
            <a:ext cx="4005116" cy="3276600"/>
          </a:xfrm>
          <a:prstGeom prst="rect">
            <a:avLst/>
          </a:prstGeom>
        </p:spPr>
        <p:txBody>
          <a:bodyPr vert="horz" lIns="0" tIns="0" rIns="0" bIns="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5"/>
          </p:nvPr>
        </p:nvSpPr>
        <p:spPr>
          <a:xfrm>
            <a:off x="4681566" y="1123950"/>
            <a:ext cx="4005115" cy="3276600"/>
          </a:xfrm>
          <a:prstGeom prst="rect">
            <a:avLst/>
          </a:prstGeo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56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16"/>
          </p:nvPr>
        </p:nvSpPr>
        <p:spPr>
          <a:xfrm>
            <a:off x="457319" y="1590262"/>
            <a:ext cx="4005116" cy="2810288"/>
          </a:xfrm>
          <a:prstGeom prst="rect">
            <a:avLst/>
          </a:prstGeom>
        </p:spPr>
        <p:txBody>
          <a:bodyPr vert="horz" lIns="0" tIns="0" rIns="0" bIns="0" rtlCol="0">
            <a:normAutofit/>
          </a:bodyPr>
          <a:lstStyle>
            <a:lvl1pPr>
              <a:defRPr lang="en-US" sz="2000" dirty="0" smtClean="0"/>
            </a:lvl1pPr>
            <a:lvl2pPr>
              <a:defRPr lang="en-US" sz="1600" dirty="0" smtClean="0"/>
            </a:lvl2pPr>
            <a:lvl3pPr>
              <a:defRPr lang="en-US" sz="14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4681566" y="1590262"/>
            <a:ext cx="4005115" cy="2810288"/>
          </a:xfrm>
          <a:prstGeom prst="rect">
            <a:avLst/>
          </a:prstGeom>
        </p:spPr>
        <p:txBody>
          <a:bodyPr vert="horz" lIns="0" tIns="0" rIns="0" bIns="0" rtlCol="0">
            <a:normAutofit/>
          </a:bodyPr>
          <a:lstStyle>
            <a:lvl1pPr>
              <a:defRPr lang="en-US" sz="2000" smtClean="0"/>
            </a:lvl1pPr>
            <a:lvl2pPr>
              <a:defRPr lang="en-US" sz="1600" smtClean="0"/>
            </a:lvl2pPr>
            <a:lvl3pPr>
              <a:defRPr lang="en-US" sz="1400" smtClean="0"/>
            </a:lvl3pPr>
            <a:lvl4pPr>
              <a:defRPr lang="en-US" sz="1200" smtClean="0"/>
            </a:lvl4pPr>
            <a:lvl5pPr>
              <a:defRPr lang="en-US"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8" name="Text Placeholder 7"/>
          <p:cNvSpPr>
            <a:spLocks noGrp="1"/>
          </p:cNvSpPr>
          <p:nvPr>
            <p:ph type="body" sz="quarter" idx="10"/>
          </p:nvPr>
        </p:nvSpPr>
        <p:spPr>
          <a:xfrm>
            <a:off x="457199" y="1123950"/>
            <a:ext cx="4005072" cy="381000"/>
          </a:xfrm>
          <a:prstGeom prst="rect">
            <a:avLst/>
          </a:prstGeom>
        </p:spPr>
        <p:txBody>
          <a:bodyPr anchor="ctr">
            <a:noAutofit/>
          </a:bodyPr>
          <a:lstStyle>
            <a:lvl1pPr marL="0" indent="0">
              <a:buNone/>
              <a:defRPr sz="2100">
                <a:solidFill>
                  <a:schemeClr val="accent1"/>
                </a:solidFill>
              </a:defRPr>
            </a:lvl1pPr>
          </a:lstStyle>
          <a:p>
            <a:pPr lvl="0"/>
            <a:r>
              <a:rPr lang="en-US"/>
              <a:t>Click to edit Master text styles</a:t>
            </a:r>
          </a:p>
        </p:txBody>
      </p:sp>
      <p:sp>
        <p:nvSpPr>
          <p:cNvPr id="12" name="Text Placeholder 7"/>
          <p:cNvSpPr>
            <a:spLocks noGrp="1"/>
          </p:cNvSpPr>
          <p:nvPr>
            <p:ph type="body" sz="quarter" idx="11"/>
          </p:nvPr>
        </p:nvSpPr>
        <p:spPr>
          <a:xfrm>
            <a:off x="4681730" y="1123950"/>
            <a:ext cx="4005072" cy="381000"/>
          </a:xfrm>
          <a:prstGeom prst="rect">
            <a:avLst/>
          </a:prstGeom>
        </p:spPr>
        <p:txBody>
          <a:bodyPr anchor="ctr">
            <a:noAutofit/>
          </a:bodyPr>
          <a:lstStyle>
            <a:lvl1pPr marL="0" indent="0">
              <a:buNone/>
              <a:defRPr sz="2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64000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4681566" y="1123950"/>
            <a:ext cx="4005115" cy="3276600"/>
          </a:xfrm>
          <a:prstGeom prst="rect">
            <a:avLst/>
          </a:prstGeom>
        </p:spPr>
        <p:txBody>
          <a:bodyPr vert="horz" lIns="0" tIns="0" rIns="0" bIns="0" rtlCol="0">
            <a:normAutofit/>
          </a:bodyPr>
          <a:lstStyle>
            <a:lvl1pPr>
              <a:defRPr lang="en-US" sz="2000" dirty="0" smtClean="0"/>
            </a:lvl1pPr>
            <a:lvl2pPr>
              <a:defRPr lang="en-US" sz="1600" dirty="0" smtClean="0"/>
            </a:lvl2pPr>
            <a:lvl3pPr>
              <a:defRPr lang="en-US" sz="14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457199" y="1123950"/>
            <a:ext cx="4005072" cy="381000"/>
          </a:xfrm>
          <a:prstGeom prst="rect">
            <a:avLst/>
          </a:prstGeom>
        </p:spPr>
        <p:txBody>
          <a:bodyPr anchor="ctr" anchorCtr="0">
            <a:noAutofit/>
          </a:bodyPr>
          <a:lstStyle>
            <a:lvl1pPr marL="0" indent="0">
              <a:buNone/>
              <a:defRPr sz="2100" b="0">
                <a:solidFill>
                  <a:schemeClr val="tx1"/>
                </a:solidFill>
              </a:defRPr>
            </a:lvl1pPr>
            <a:lvl2pPr marL="456854" indent="0">
              <a:buNone/>
              <a:defRPr sz="2025" b="1"/>
            </a:lvl2pPr>
            <a:lvl3pPr marL="913708" indent="0">
              <a:buNone/>
              <a:defRPr sz="1800" b="1"/>
            </a:lvl3pPr>
            <a:lvl4pPr marL="1370562" indent="0">
              <a:buNone/>
              <a:defRPr sz="1575" b="1"/>
            </a:lvl4pPr>
            <a:lvl5pPr marL="1827413" indent="0">
              <a:buNone/>
              <a:defRPr sz="1575" b="1"/>
            </a:lvl5pPr>
            <a:lvl6pPr marL="2284262" indent="0">
              <a:buNone/>
              <a:defRPr sz="1575" b="1"/>
            </a:lvl6pPr>
            <a:lvl7pPr marL="2741123" indent="0">
              <a:buNone/>
              <a:defRPr sz="1575" b="1"/>
            </a:lvl7pPr>
            <a:lvl8pPr marL="3197972" indent="0">
              <a:buNone/>
              <a:defRPr sz="1575" b="1"/>
            </a:lvl8pPr>
            <a:lvl9pPr marL="3654822" indent="0">
              <a:buNone/>
              <a:defRPr sz="1575" b="1"/>
            </a:lvl9pPr>
          </a:lstStyle>
          <a:p>
            <a:pPr lvl="0"/>
            <a:r>
              <a:rPr lang="en-US"/>
              <a:t>Click to edit Master text styles</a:t>
            </a:r>
          </a:p>
        </p:txBody>
      </p:sp>
      <p:sp>
        <p:nvSpPr>
          <p:cNvPr id="14" name="Picture Placeholder 13"/>
          <p:cNvSpPr>
            <a:spLocks noGrp="1"/>
          </p:cNvSpPr>
          <p:nvPr>
            <p:ph type="pic" sz="quarter" idx="11"/>
          </p:nvPr>
        </p:nvSpPr>
        <p:spPr>
          <a:xfrm>
            <a:off x="457199" y="1590262"/>
            <a:ext cx="4005072" cy="2840716"/>
          </a:xfrm>
          <a:prstGeom prst="rect">
            <a:avLst/>
          </a:prstGeom>
        </p:spPr>
        <p:txBody>
          <a:bodyPr vert="horz" lIns="0" tIns="0" rIns="0" bIns="0" rtlCol="0">
            <a:normAutofit/>
          </a:bodyPr>
          <a:lstStyle>
            <a:lvl1pPr>
              <a:defRPr lang="en-US" dirty="0"/>
            </a:lvl1pPr>
          </a:lstStyle>
          <a:p>
            <a:pPr lvl="0"/>
            <a:r>
              <a:rPr lang="en-US"/>
              <a:t>Click icon to add picture</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703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with Content">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4681566" y="1123950"/>
            <a:ext cx="4005115" cy="3276600"/>
          </a:xfrm>
          <a:prstGeom prst="rect">
            <a:avLst/>
          </a:prstGeom>
        </p:spPr>
        <p:txBody>
          <a:bodyPr vert="horz" lIns="0" tIns="0" rIns="0" bIns="0" rtlCol="0">
            <a:normAutofit/>
          </a:bodyPr>
          <a:lstStyle>
            <a:lvl1pPr>
              <a:defRPr lang="en-US" sz="2000" smtClean="0"/>
            </a:lvl1pPr>
            <a:lvl2pPr>
              <a:defRPr lang="en-US" sz="1600" smtClean="0"/>
            </a:lvl2pPr>
            <a:lvl3pPr>
              <a:defRPr lang="en-US" sz="1400" smtClean="0"/>
            </a:lvl3pPr>
            <a:lvl4pPr>
              <a:defRPr lang="en-US" sz="1200" smtClean="0"/>
            </a:lvl4pPr>
            <a:lvl5pPr>
              <a:defRPr lang="en-US"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199" y="1123950"/>
            <a:ext cx="4005072" cy="381000"/>
          </a:xfrm>
          <a:prstGeom prst="rect">
            <a:avLst/>
          </a:prstGeom>
        </p:spPr>
        <p:txBody>
          <a:bodyPr anchor="ctr" anchorCtr="0">
            <a:noAutofit/>
          </a:bodyPr>
          <a:lstStyle>
            <a:lvl1pPr marL="0" indent="0">
              <a:buNone/>
              <a:defRPr sz="2100" b="1">
                <a:solidFill>
                  <a:schemeClr val="tx1"/>
                </a:solidFill>
              </a:defRPr>
            </a:lvl1pPr>
            <a:lvl2pPr marL="456854" indent="0">
              <a:buNone/>
              <a:defRPr sz="2025" b="1"/>
            </a:lvl2pPr>
            <a:lvl3pPr marL="913708" indent="0">
              <a:buNone/>
              <a:defRPr sz="1800" b="1"/>
            </a:lvl3pPr>
            <a:lvl4pPr marL="1370562" indent="0">
              <a:buNone/>
              <a:defRPr sz="1575" b="1"/>
            </a:lvl4pPr>
            <a:lvl5pPr marL="1827413" indent="0">
              <a:buNone/>
              <a:defRPr sz="1575" b="1"/>
            </a:lvl5pPr>
            <a:lvl6pPr marL="2284262" indent="0">
              <a:buNone/>
              <a:defRPr sz="1575" b="1"/>
            </a:lvl6pPr>
            <a:lvl7pPr marL="2741123" indent="0">
              <a:buNone/>
              <a:defRPr sz="1575" b="1"/>
            </a:lvl7pPr>
            <a:lvl8pPr marL="3197972" indent="0">
              <a:buNone/>
              <a:defRPr sz="1575" b="1"/>
            </a:lvl8pPr>
            <a:lvl9pPr marL="3654822" indent="0">
              <a:buNone/>
              <a:defRPr sz="1575" b="1"/>
            </a:lvl9pPr>
          </a:lstStyle>
          <a:p>
            <a:pPr lvl="0"/>
            <a:r>
              <a:rPr lang="en-US"/>
              <a:t>Click to edit Master text styles</a:t>
            </a:r>
          </a:p>
        </p:txBody>
      </p:sp>
      <p:sp>
        <p:nvSpPr>
          <p:cNvPr id="12" name="Chart Placeholder 11"/>
          <p:cNvSpPr>
            <a:spLocks noGrp="1"/>
          </p:cNvSpPr>
          <p:nvPr>
            <p:ph type="chart" sz="quarter" idx="11"/>
          </p:nvPr>
        </p:nvSpPr>
        <p:spPr>
          <a:xfrm>
            <a:off x="457199" y="1590261"/>
            <a:ext cx="4005072" cy="2840716"/>
          </a:xfrm>
          <a:prstGeom prst="rect">
            <a:avLst/>
          </a:prstGeom>
        </p:spPr>
        <p:txBody>
          <a:bodyPr vert="horz" lIns="0" tIns="0" rIns="0" bIns="0" rtlCol="0">
            <a:normAutofit/>
          </a:bodyPr>
          <a:lstStyle>
            <a:lvl1pPr>
              <a:defRPr lang="en-US" dirty="0"/>
            </a:lvl1pPr>
          </a:lstStyle>
          <a:p>
            <a:pPr lvl="0"/>
            <a:r>
              <a:rPr lang="en-US"/>
              <a:t>Click icon to add chart</a:t>
            </a:r>
          </a:p>
        </p:txBody>
      </p:sp>
    </p:spTree>
    <p:extLst>
      <p:ext uri="{BB962C8B-B14F-4D97-AF65-F5344CB8AC3E}">
        <p14:creationId xmlns:p14="http://schemas.microsoft.com/office/powerpoint/2010/main" val="329330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sv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134409"/>
            <a:ext cx="8229601" cy="904230"/>
          </a:xfrm>
          <a:prstGeom prst="rect">
            <a:avLst/>
          </a:prstGeom>
        </p:spPr>
        <p:txBody>
          <a:bodyPr vert="horz" lIns="0" tIns="60912" rIns="0" bIns="60912" rtlCol="0" anchor="ctr">
            <a:normAutofit/>
          </a:bodyPr>
          <a:lstStyle/>
          <a:p>
            <a:r>
              <a:rPr lang="en-US"/>
              <a:t>Click to edit Master title style</a:t>
            </a:r>
          </a:p>
        </p:txBody>
      </p:sp>
      <p:sp>
        <p:nvSpPr>
          <p:cNvPr id="5" name="Text Placeholder 4"/>
          <p:cNvSpPr>
            <a:spLocks noGrp="1"/>
          </p:cNvSpPr>
          <p:nvPr>
            <p:ph type="body" idx="1"/>
          </p:nvPr>
        </p:nvSpPr>
        <p:spPr>
          <a:xfrm>
            <a:off x="457203" y="1123950"/>
            <a:ext cx="8229600" cy="3276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62A9AA33-3FCF-12DC-32E1-FA7BBB109A36}"/>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8001000" y="4522761"/>
            <a:ext cx="1004291" cy="48633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BA66D486-A05D-78BB-93C5-EBE91560B1D0}"/>
              </a:ext>
            </a:extLst>
          </p:cNvPr>
          <p:cNvPicPr>
            <a:picLocks noChangeAspect="1"/>
          </p:cNvPicPr>
          <p:nvPr userDrawn="1"/>
        </p:nvPicPr>
        <p:blipFill>
          <a:blip r:embed="rId40"/>
          <a:stretch>
            <a:fillRect/>
          </a:stretch>
        </p:blipFill>
        <p:spPr>
          <a:xfrm>
            <a:off x="228600" y="4665300"/>
            <a:ext cx="1219200" cy="201249"/>
          </a:xfrm>
          <a:prstGeom prst="rect">
            <a:avLst/>
          </a:prstGeom>
        </p:spPr>
      </p:pic>
      <p:sp>
        <p:nvSpPr>
          <p:cNvPr id="6" name="Footer Placeholder 4">
            <a:extLst>
              <a:ext uri="{FF2B5EF4-FFF2-40B4-BE49-F238E27FC236}">
                <a16:creationId xmlns:a16="http://schemas.microsoft.com/office/drawing/2014/main" id="{207E2649-B842-A82D-0019-9891287FA4C9}"/>
              </a:ext>
            </a:extLst>
          </p:cNvPr>
          <p:cNvSpPr txBox="1">
            <a:spLocks/>
          </p:cNvSpPr>
          <p:nvPr userDrawn="1"/>
        </p:nvSpPr>
        <p:spPr>
          <a:xfrm>
            <a:off x="1524000" y="4591082"/>
            <a:ext cx="3264693" cy="349687"/>
          </a:xfrm>
          <a:prstGeom prst="rect">
            <a:avLst/>
          </a:prstGeom>
        </p:spPr>
        <p:txBody>
          <a:bodyPr vert="horz" lIns="0" tIns="0" rIns="0" bIns="0" rtlCol="0" anchor="ctr"/>
          <a:lstStyle>
            <a:defPPr>
              <a:defRPr lang="en-US"/>
            </a:defPPr>
            <a:lvl1pPr algn="l" rtl="0" fontAlgn="base">
              <a:spcBef>
                <a:spcPct val="0"/>
              </a:spcBef>
              <a:spcAft>
                <a:spcPct val="0"/>
              </a:spcAft>
              <a:defRPr sz="675" kern="1200">
                <a:solidFill>
                  <a:schemeClr val="accent2"/>
                </a:solidFill>
                <a:latin typeface="+mn-lt"/>
                <a:ea typeface="+mn-ea"/>
                <a:cs typeface="+mn-cs"/>
              </a:defRPr>
            </a:lvl1pPr>
            <a:lvl2pPr marL="456835" algn="l" rtl="0" fontAlgn="base">
              <a:spcBef>
                <a:spcPct val="0"/>
              </a:spcBef>
              <a:spcAft>
                <a:spcPct val="0"/>
              </a:spcAft>
              <a:defRPr kern="1200">
                <a:solidFill>
                  <a:schemeClr val="tx1"/>
                </a:solidFill>
                <a:latin typeface="+mj-lt"/>
                <a:ea typeface="+mj-ea"/>
                <a:cs typeface="+mj-cs"/>
              </a:defRPr>
            </a:lvl2pPr>
            <a:lvl3pPr marL="913670" algn="l" rtl="0" fontAlgn="base">
              <a:spcBef>
                <a:spcPct val="0"/>
              </a:spcBef>
              <a:spcAft>
                <a:spcPct val="0"/>
              </a:spcAft>
              <a:defRPr kern="1200">
                <a:solidFill>
                  <a:schemeClr val="tx1"/>
                </a:solidFill>
                <a:latin typeface="+mj-lt"/>
                <a:ea typeface="+mj-ea"/>
                <a:cs typeface="+mj-cs"/>
              </a:defRPr>
            </a:lvl3pPr>
            <a:lvl4pPr marL="1370505" algn="l" rtl="0" fontAlgn="base">
              <a:spcBef>
                <a:spcPct val="0"/>
              </a:spcBef>
              <a:spcAft>
                <a:spcPct val="0"/>
              </a:spcAft>
              <a:defRPr kern="1200">
                <a:solidFill>
                  <a:schemeClr val="tx1"/>
                </a:solidFill>
                <a:latin typeface="+mj-lt"/>
                <a:ea typeface="+mj-ea"/>
                <a:cs typeface="+mj-cs"/>
              </a:defRPr>
            </a:lvl4pPr>
            <a:lvl5pPr marL="1827336" algn="l" rtl="0" fontAlgn="base">
              <a:spcBef>
                <a:spcPct val="0"/>
              </a:spcBef>
              <a:spcAft>
                <a:spcPct val="0"/>
              </a:spcAft>
              <a:defRPr kern="1200">
                <a:solidFill>
                  <a:schemeClr val="tx1"/>
                </a:solidFill>
                <a:latin typeface="+mj-lt"/>
                <a:ea typeface="+mj-ea"/>
                <a:cs typeface="+mj-cs"/>
              </a:defRPr>
            </a:lvl5pPr>
            <a:lvl6pPr marL="2284166" algn="l" defTabSz="913670" rtl="0" eaLnBrk="1" latinLnBrk="0" hangingPunct="1">
              <a:defRPr kern="1200">
                <a:solidFill>
                  <a:schemeClr val="tx1"/>
                </a:solidFill>
                <a:latin typeface="+mj-lt"/>
                <a:ea typeface="+mj-ea"/>
                <a:cs typeface="+mj-cs"/>
              </a:defRPr>
            </a:lvl6pPr>
            <a:lvl7pPr marL="2741009" algn="l" defTabSz="913670" rtl="0" eaLnBrk="1" latinLnBrk="0" hangingPunct="1">
              <a:defRPr kern="1200">
                <a:solidFill>
                  <a:schemeClr val="tx1"/>
                </a:solidFill>
                <a:latin typeface="+mj-lt"/>
                <a:ea typeface="+mj-ea"/>
                <a:cs typeface="+mj-cs"/>
              </a:defRPr>
            </a:lvl7pPr>
            <a:lvl8pPr marL="3197838" algn="l" defTabSz="913670" rtl="0" eaLnBrk="1" latinLnBrk="0" hangingPunct="1">
              <a:defRPr kern="1200">
                <a:solidFill>
                  <a:schemeClr val="tx1"/>
                </a:solidFill>
                <a:latin typeface="+mj-lt"/>
                <a:ea typeface="+mj-ea"/>
                <a:cs typeface="+mj-cs"/>
              </a:defRPr>
            </a:lvl8pPr>
            <a:lvl9pPr marL="3654669" algn="l" defTabSz="913670" rtl="0" eaLnBrk="1" latinLnBrk="0" hangingPunct="1">
              <a:defRPr kern="1200">
                <a:solidFill>
                  <a:schemeClr val="tx1"/>
                </a:solidFill>
                <a:latin typeface="+mj-lt"/>
                <a:ea typeface="+mj-ea"/>
                <a:cs typeface="+mj-cs"/>
              </a:defRPr>
            </a:lvl9pPr>
          </a:lstStyle>
          <a:p>
            <a:pPr algn="l" defTabSz="1218186" rtl="0" fontAlgn="auto">
              <a:spcBef>
                <a:spcPts val="0"/>
              </a:spcBef>
              <a:spcAft>
                <a:spcPts val="0"/>
              </a:spcAft>
            </a:pPr>
            <a:r>
              <a:rPr lang="en-US" sz="800" kern="1200">
                <a:solidFill>
                  <a:schemeClr val="accent2"/>
                </a:solidFill>
                <a:latin typeface="+mn-lt"/>
                <a:ea typeface="+mn-ea"/>
                <a:cs typeface="+mn-cs"/>
              </a:rPr>
              <a:t>© 2022 Technology Business Management Council, All rights reserved.</a:t>
            </a:r>
          </a:p>
        </p:txBody>
      </p:sp>
    </p:spTree>
    <p:extLst>
      <p:ext uri="{BB962C8B-B14F-4D97-AF65-F5344CB8AC3E}">
        <p14:creationId xmlns:p14="http://schemas.microsoft.com/office/powerpoint/2010/main" val="3336629861"/>
      </p:ext>
    </p:extLst>
  </p:cSld>
  <p:clrMap bg1="lt1" tx1="dk1" bg2="lt2" tx2="dk2" accent1="accent1" accent2="accent2" accent3="accent3" accent4="accent4" accent5="accent5" accent6="accent6" hlink="hlink" folHlink="folHlink"/>
  <p:sldLayoutIdLst>
    <p:sldLayoutId id="2147484008" r:id="rId1"/>
    <p:sldLayoutId id="2147484015" r:id="rId2"/>
    <p:sldLayoutId id="2147483870" r:id="rId3"/>
    <p:sldLayoutId id="2147483871" r:id="rId4"/>
    <p:sldLayoutId id="2147484009" r:id="rId5"/>
    <p:sldLayoutId id="2147483873" r:id="rId6"/>
    <p:sldLayoutId id="2147483874" r:id="rId7"/>
    <p:sldLayoutId id="2147483875" r:id="rId8"/>
    <p:sldLayoutId id="2147483876" r:id="rId9"/>
    <p:sldLayoutId id="2147483877" r:id="rId10"/>
    <p:sldLayoutId id="2147483878" r:id="rId11"/>
    <p:sldLayoutId id="2147483879" r:id="rId12"/>
    <p:sldLayoutId id="2147484014" r:id="rId13"/>
    <p:sldLayoutId id="2147483880" r:id="rId14"/>
    <p:sldLayoutId id="2147484016" r:id="rId15"/>
    <p:sldLayoutId id="2147483882" r:id="rId16"/>
    <p:sldLayoutId id="2147484011" r:id="rId17"/>
    <p:sldLayoutId id="2147484012" r:id="rId18"/>
    <p:sldLayoutId id="2147484013" r:id="rId19"/>
    <p:sldLayoutId id="2147484017" r:id="rId20"/>
    <p:sldLayoutId id="2147484018" r:id="rId21"/>
    <p:sldLayoutId id="2147484020" r:id="rId22"/>
    <p:sldLayoutId id="2147484021" r:id="rId23"/>
    <p:sldLayoutId id="2147484022" r:id="rId24"/>
    <p:sldLayoutId id="2147484025" r:id="rId25"/>
    <p:sldLayoutId id="2147484027" r:id="rId26"/>
    <p:sldLayoutId id="2147484028" r:id="rId27"/>
    <p:sldLayoutId id="2147484029" r:id="rId28"/>
    <p:sldLayoutId id="2147484030" r:id="rId29"/>
    <p:sldLayoutId id="2147484031" r:id="rId30"/>
    <p:sldLayoutId id="2147484032" r:id="rId31"/>
    <p:sldLayoutId id="2147484035" r:id="rId32"/>
    <p:sldLayoutId id="2147484036" r:id="rId33"/>
    <p:sldLayoutId id="2147484037" r:id="rId34"/>
    <p:sldLayoutId id="2147484038" r:id="rId35"/>
    <p:sldLayoutId id="2147484039"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3708" rtl="0" eaLnBrk="1" latinLnBrk="0" hangingPunct="1">
        <a:lnSpc>
          <a:spcPct val="80000"/>
        </a:lnSpc>
        <a:spcBef>
          <a:spcPct val="0"/>
        </a:spcBef>
        <a:buNone/>
        <a:defRPr sz="3000" b="0" kern="1200" cap="none" baseline="0">
          <a:solidFill>
            <a:schemeClr val="tx1"/>
          </a:solidFill>
          <a:latin typeface="+mj-lt"/>
          <a:ea typeface="+mj-ea"/>
          <a:cs typeface="+mj-cs"/>
        </a:defRPr>
      </a:lvl1pPr>
    </p:titleStyle>
    <p:bodyStyle>
      <a:lvl1pPr marL="228600" indent="-228600" algn="l" defTabSz="913708" rtl="0" eaLnBrk="1" latinLnBrk="0" hangingPunct="1">
        <a:spcBef>
          <a:spcPct val="20000"/>
        </a:spcBef>
        <a:buClr>
          <a:schemeClr val="accent2"/>
        </a:buClr>
        <a:buSzPct val="100000"/>
        <a:buFont typeface="Wingdings" panose="05000000000000000000" pitchFamily="2" charset="2"/>
        <a:buChar char=""/>
        <a:defRPr lang="en-US" sz="2100" b="0" kern="1200" dirty="0" smtClean="0">
          <a:solidFill>
            <a:schemeClr val="tx1"/>
          </a:solidFill>
          <a:latin typeface="+mn-lt"/>
          <a:ea typeface="+mn-ea"/>
          <a:cs typeface="+mn-cs"/>
        </a:defRPr>
      </a:lvl1pPr>
      <a:lvl2pPr marL="534988" indent="-188913" algn="l" defTabSz="913708" rtl="0" eaLnBrk="1" latinLnBrk="0" hangingPunct="1">
        <a:spcBef>
          <a:spcPct val="20000"/>
        </a:spcBef>
        <a:buClr>
          <a:schemeClr val="accent2"/>
        </a:buClr>
        <a:buSzPct val="100000"/>
        <a:buFont typeface="Wingdings" panose="05000000000000000000" pitchFamily="2" charset="2"/>
        <a:buChar char=""/>
        <a:defRPr lang="en-US" sz="1800" b="0" kern="1200" dirty="0" smtClean="0">
          <a:solidFill>
            <a:schemeClr val="tx1"/>
          </a:solidFill>
          <a:latin typeface="+mn-lt"/>
          <a:ea typeface="+mn-ea"/>
          <a:cs typeface="+mn-cs"/>
        </a:defRPr>
      </a:lvl2pPr>
      <a:lvl3pPr marL="750888" indent="-160338" algn="l" defTabSz="913708" rtl="0" eaLnBrk="1" latinLnBrk="0" hangingPunct="1">
        <a:spcBef>
          <a:spcPct val="20000"/>
        </a:spcBef>
        <a:buClr>
          <a:schemeClr val="accent2"/>
        </a:buClr>
        <a:buSzPct val="100000"/>
        <a:buFont typeface="Wingdings" panose="05000000000000000000" pitchFamily="2" charset="2"/>
        <a:buChar char=""/>
        <a:defRPr lang="en-US" sz="1500" b="0" kern="1200" dirty="0" smtClean="0">
          <a:solidFill>
            <a:schemeClr val="tx1"/>
          </a:solidFill>
          <a:latin typeface="+mn-lt"/>
          <a:ea typeface="+mn-ea"/>
          <a:cs typeface="+mn-cs"/>
        </a:defRPr>
      </a:lvl3pPr>
      <a:lvl4pPr marL="966788" indent="-147638" algn="l" defTabSz="913708" rtl="0" eaLnBrk="1" latinLnBrk="0" hangingPunct="1">
        <a:spcBef>
          <a:spcPct val="20000"/>
        </a:spcBef>
        <a:buClr>
          <a:schemeClr val="accent2"/>
        </a:buClr>
        <a:buSzPct val="100000"/>
        <a:buFont typeface="Wingdings" panose="05000000000000000000" pitchFamily="2" charset="2"/>
        <a:buChar char=""/>
        <a:defRPr lang="en-US" sz="1350" b="0" kern="1200" dirty="0" smtClean="0">
          <a:solidFill>
            <a:schemeClr val="tx1"/>
          </a:solidFill>
          <a:latin typeface="+mn-lt"/>
          <a:ea typeface="+mn-ea"/>
          <a:cs typeface="+mn-cs"/>
        </a:defRPr>
      </a:lvl4pPr>
      <a:lvl5pPr marL="1143000" indent="-125413" algn="l" defTabSz="913708" rtl="0" eaLnBrk="1" latinLnBrk="0" hangingPunct="1">
        <a:spcBef>
          <a:spcPct val="20000"/>
        </a:spcBef>
        <a:buClr>
          <a:schemeClr val="accent2"/>
        </a:buClr>
        <a:buSzPct val="100000"/>
        <a:buFont typeface="Wingdings" panose="05000000000000000000" pitchFamily="2" charset="2"/>
        <a:buChar char=""/>
        <a:defRPr lang="en-US" sz="1350" b="0" kern="1200" dirty="0">
          <a:solidFill>
            <a:schemeClr val="tx1"/>
          </a:solidFill>
          <a:latin typeface="+mn-lt"/>
          <a:ea typeface="+mn-ea"/>
          <a:cs typeface="+mn-cs"/>
        </a:defRPr>
      </a:lvl5pPr>
      <a:lvl6pPr marL="2512691" indent="-228434" algn="l" defTabSz="913708" rtl="0" eaLnBrk="1" latinLnBrk="0" hangingPunct="1">
        <a:spcBef>
          <a:spcPct val="20000"/>
        </a:spcBef>
        <a:buFont typeface="+mj-lt"/>
        <a:buChar char="•"/>
        <a:defRPr sz="2025" kern="1200">
          <a:solidFill>
            <a:schemeClr val="tx1"/>
          </a:solidFill>
          <a:latin typeface="+mn-lt"/>
          <a:ea typeface="+mn-ea"/>
          <a:cs typeface="+mn-cs"/>
        </a:defRPr>
      </a:lvl6pPr>
      <a:lvl7pPr marL="2969546" indent="-228434" algn="l" defTabSz="913708" rtl="0" eaLnBrk="1" latinLnBrk="0" hangingPunct="1">
        <a:spcBef>
          <a:spcPct val="20000"/>
        </a:spcBef>
        <a:buFont typeface="+mj-lt"/>
        <a:buChar char="•"/>
        <a:defRPr sz="2025" kern="1200">
          <a:solidFill>
            <a:schemeClr val="tx1"/>
          </a:solidFill>
          <a:latin typeface="+mn-lt"/>
          <a:ea typeface="+mn-ea"/>
          <a:cs typeface="+mn-cs"/>
        </a:defRPr>
      </a:lvl7pPr>
      <a:lvl8pPr marL="3426398" indent="-228434" algn="l" defTabSz="913708" rtl="0" eaLnBrk="1" latinLnBrk="0" hangingPunct="1">
        <a:spcBef>
          <a:spcPct val="20000"/>
        </a:spcBef>
        <a:buFont typeface="+mj-lt"/>
        <a:buChar char="•"/>
        <a:defRPr sz="2025" kern="1200">
          <a:solidFill>
            <a:schemeClr val="tx1"/>
          </a:solidFill>
          <a:latin typeface="+mn-lt"/>
          <a:ea typeface="+mn-ea"/>
          <a:cs typeface="+mn-cs"/>
        </a:defRPr>
      </a:lvl8pPr>
      <a:lvl9pPr marL="3883253" indent="-228434" algn="l" defTabSz="913708" rtl="0" eaLnBrk="1" latinLnBrk="0" hangingPunct="1">
        <a:spcBef>
          <a:spcPct val="20000"/>
        </a:spcBef>
        <a:buFont typeface="+mj-lt"/>
        <a:buChar char="•"/>
        <a:defRPr sz="2025" kern="1200">
          <a:solidFill>
            <a:schemeClr val="tx1"/>
          </a:solidFill>
          <a:latin typeface="+mn-lt"/>
          <a:ea typeface="+mn-ea"/>
          <a:cs typeface="+mn-cs"/>
        </a:defRPr>
      </a:lvl9pPr>
    </p:bodyStyle>
    <p:otherStyle>
      <a:defPPr>
        <a:defRPr lang="en-US"/>
      </a:defPPr>
      <a:lvl1pPr marL="0" algn="l" defTabSz="913708" rtl="0" eaLnBrk="1" latinLnBrk="0" hangingPunct="1">
        <a:defRPr sz="1800" kern="1200">
          <a:solidFill>
            <a:schemeClr val="tx1"/>
          </a:solidFill>
          <a:latin typeface="+mn-lt"/>
          <a:ea typeface="+mn-ea"/>
          <a:cs typeface="+mn-cs"/>
        </a:defRPr>
      </a:lvl1pPr>
      <a:lvl2pPr marL="456854" algn="l" defTabSz="913708" rtl="0" eaLnBrk="1" latinLnBrk="0" hangingPunct="1">
        <a:defRPr sz="1800" kern="1200">
          <a:solidFill>
            <a:schemeClr val="tx1"/>
          </a:solidFill>
          <a:latin typeface="+mn-lt"/>
          <a:ea typeface="+mn-ea"/>
          <a:cs typeface="+mn-cs"/>
        </a:defRPr>
      </a:lvl2pPr>
      <a:lvl3pPr marL="913708" algn="l" defTabSz="913708" rtl="0" eaLnBrk="1" latinLnBrk="0" hangingPunct="1">
        <a:defRPr sz="1800" kern="1200">
          <a:solidFill>
            <a:schemeClr val="tx1"/>
          </a:solidFill>
          <a:latin typeface="+mn-lt"/>
          <a:ea typeface="+mn-ea"/>
          <a:cs typeface="+mn-cs"/>
        </a:defRPr>
      </a:lvl3pPr>
      <a:lvl4pPr marL="1370562" algn="l" defTabSz="913708" rtl="0" eaLnBrk="1" latinLnBrk="0" hangingPunct="1">
        <a:defRPr sz="1800" kern="1200">
          <a:solidFill>
            <a:schemeClr val="tx1"/>
          </a:solidFill>
          <a:latin typeface="+mn-lt"/>
          <a:ea typeface="+mn-ea"/>
          <a:cs typeface="+mn-cs"/>
        </a:defRPr>
      </a:lvl4pPr>
      <a:lvl5pPr marL="1827413" algn="l" defTabSz="913708" rtl="0" eaLnBrk="1" latinLnBrk="0" hangingPunct="1">
        <a:defRPr sz="1800" kern="1200">
          <a:solidFill>
            <a:schemeClr val="tx1"/>
          </a:solidFill>
          <a:latin typeface="+mn-lt"/>
          <a:ea typeface="+mn-ea"/>
          <a:cs typeface="+mn-cs"/>
        </a:defRPr>
      </a:lvl5pPr>
      <a:lvl6pPr marL="2284262" algn="l" defTabSz="913708" rtl="0" eaLnBrk="1" latinLnBrk="0" hangingPunct="1">
        <a:defRPr sz="1800" kern="1200">
          <a:solidFill>
            <a:schemeClr val="tx1"/>
          </a:solidFill>
          <a:latin typeface="+mn-lt"/>
          <a:ea typeface="+mn-ea"/>
          <a:cs typeface="+mn-cs"/>
        </a:defRPr>
      </a:lvl6pPr>
      <a:lvl7pPr marL="2741123" algn="l" defTabSz="913708" rtl="0" eaLnBrk="1" latinLnBrk="0" hangingPunct="1">
        <a:defRPr sz="1800" kern="1200">
          <a:solidFill>
            <a:schemeClr val="tx1"/>
          </a:solidFill>
          <a:latin typeface="+mn-lt"/>
          <a:ea typeface="+mn-ea"/>
          <a:cs typeface="+mn-cs"/>
        </a:defRPr>
      </a:lvl7pPr>
      <a:lvl8pPr marL="3197972" algn="l" defTabSz="913708" rtl="0" eaLnBrk="1" latinLnBrk="0" hangingPunct="1">
        <a:defRPr sz="1800" kern="1200">
          <a:solidFill>
            <a:schemeClr val="tx1"/>
          </a:solidFill>
          <a:latin typeface="+mn-lt"/>
          <a:ea typeface="+mn-ea"/>
          <a:cs typeface="+mn-cs"/>
        </a:defRPr>
      </a:lvl8pPr>
      <a:lvl9pPr marL="3654822" algn="l" defTabSz="91370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www.tbmcouncil.org/join"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hyperlink" Target="https://community.tbmcouncil.org/communities/tbm-taxonomy-community-home?CommunityKey=4a425b76-7a58-4990-8bf2-1e3ea366288c"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15.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41033E-314F-48B7-B8E5-36491CCECA07}"/>
              </a:ext>
            </a:extLst>
          </p:cNvPr>
          <p:cNvSpPr>
            <a:spLocks noGrp="1"/>
          </p:cNvSpPr>
          <p:nvPr>
            <p:ph type="ctrTitle"/>
          </p:nvPr>
        </p:nvSpPr>
        <p:spPr/>
        <p:txBody>
          <a:bodyPr/>
          <a:lstStyle/>
          <a:p>
            <a:r>
              <a:rPr lang="en-US"/>
              <a:t>We will begin shortly.</a:t>
            </a:r>
          </a:p>
        </p:txBody>
      </p:sp>
      <p:sp>
        <p:nvSpPr>
          <p:cNvPr id="3" name="Text Placeholder 2">
            <a:extLst>
              <a:ext uri="{FF2B5EF4-FFF2-40B4-BE49-F238E27FC236}">
                <a16:creationId xmlns:a16="http://schemas.microsoft.com/office/drawing/2014/main" id="{B5E742AC-9E92-4547-9640-3F64F9FB2131}"/>
              </a:ext>
            </a:extLst>
          </p:cNvPr>
          <p:cNvSpPr>
            <a:spLocks noGrp="1"/>
          </p:cNvSpPr>
          <p:nvPr>
            <p:ph type="body" sz="quarter" idx="10"/>
          </p:nvPr>
        </p:nvSpPr>
        <p:spPr/>
        <p:txBody>
          <a:bodyPr/>
          <a:lstStyle/>
          <a:p>
            <a:r>
              <a:rPr lang="en-US"/>
              <a:t>We appreciate your patience…</a:t>
            </a:r>
          </a:p>
        </p:txBody>
      </p:sp>
    </p:spTree>
    <p:extLst>
      <p:ext uri="{BB962C8B-B14F-4D97-AF65-F5344CB8AC3E}">
        <p14:creationId xmlns:p14="http://schemas.microsoft.com/office/powerpoint/2010/main" val="376636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2AC6-8CD9-2011-CDE6-2114E5B518FE}"/>
              </a:ext>
            </a:extLst>
          </p:cNvPr>
          <p:cNvSpPr>
            <a:spLocks noGrp="1"/>
          </p:cNvSpPr>
          <p:nvPr>
            <p:ph type="title"/>
          </p:nvPr>
        </p:nvSpPr>
        <p:spPr/>
        <p:txBody>
          <a:bodyPr>
            <a:normAutofit/>
          </a:bodyPr>
          <a:lstStyle/>
          <a:p>
            <a:r>
              <a:rPr lang="en-US" sz="2200">
                <a:ea typeface="+mj-lt"/>
                <a:cs typeface="+mj-lt"/>
              </a:rPr>
              <a:t>Intersecting Disciplines – TBM, Agile, &amp; Product </a:t>
            </a:r>
            <a:br>
              <a:rPr lang="en-US" sz="2200">
                <a:ea typeface="+mj-lt"/>
                <a:cs typeface="+mj-lt"/>
              </a:rPr>
            </a:br>
            <a:r>
              <a:rPr lang="en-US" sz="2200">
                <a:ea typeface="+mj-lt"/>
                <a:cs typeface="+mj-lt"/>
              </a:rPr>
              <a:t>Management</a:t>
            </a:r>
            <a:endParaRPr lang="en-US" sz="2200">
              <a:ea typeface="Lato Light"/>
              <a:cs typeface="Lato Light"/>
            </a:endParaRPr>
          </a:p>
        </p:txBody>
      </p:sp>
      <p:sp>
        <p:nvSpPr>
          <p:cNvPr id="16" name="Rounded Rectangle 15">
            <a:extLst>
              <a:ext uri="{FF2B5EF4-FFF2-40B4-BE49-F238E27FC236}">
                <a16:creationId xmlns:a16="http://schemas.microsoft.com/office/drawing/2014/main" id="{B963C198-F0F6-CD61-96C8-E29609CBFA4F}"/>
              </a:ext>
            </a:extLst>
          </p:cNvPr>
          <p:cNvSpPr/>
          <p:nvPr/>
        </p:nvSpPr>
        <p:spPr>
          <a:xfrm>
            <a:off x="557333" y="2388371"/>
            <a:ext cx="2514600" cy="1488182"/>
          </a:xfrm>
          <a:prstGeom prst="roundRect">
            <a:avLst>
              <a:gd name="adj" fmla="val 7141"/>
            </a:avLst>
          </a:prstGeom>
          <a:noFill/>
          <a:ln w="12700">
            <a:solidFill>
              <a:srgbClr val="F99837"/>
            </a:solidFill>
          </a:ln>
        </p:spPr>
        <p:txBody>
          <a:bodyPr wrap="square" rtlCol="0" anchor="ctr">
            <a:noAutofit/>
          </a:bodyPr>
          <a:lstStyle/>
          <a:p>
            <a:pPr algn="ctr"/>
            <a:r>
              <a:rPr lang="en-US" sz="1400">
                <a:ea typeface="Lato"/>
                <a:cs typeface="Lato"/>
              </a:rPr>
              <a:t>Increased </a:t>
            </a:r>
            <a:r>
              <a:rPr lang="en-US" sz="1400" i="1" u="sng">
                <a:ea typeface="Lato"/>
                <a:cs typeface="Lato"/>
              </a:rPr>
              <a:t>transparency</a:t>
            </a:r>
            <a:r>
              <a:rPr lang="en-US" sz="1400">
                <a:ea typeface="Lato"/>
                <a:cs typeface="Lato"/>
              </a:rPr>
              <a:t> of technology financials and value delivery</a:t>
            </a:r>
          </a:p>
        </p:txBody>
      </p:sp>
      <p:sp>
        <p:nvSpPr>
          <p:cNvPr id="17" name="Rounded Rectangle 16">
            <a:extLst>
              <a:ext uri="{FF2B5EF4-FFF2-40B4-BE49-F238E27FC236}">
                <a16:creationId xmlns:a16="http://schemas.microsoft.com/office/drawing/2014/main" id="{26F2BFFD-DD08-CB8F-F2EA-D3AA49F61DF2}"/>
              </a:ext>
            </a:extLst>
          </p:cNvPr>
          <p:cNvSpPr/>
          <p:nvPr/>
        </p:nvSpPr>
        <p:spPr>
          <a:xfrm>
            <a:off x="3448281" y="2377053"/>
            <a:ext cx="2514600" cy="1488182"/>
          </a:xfrm>
          <a:prstGeom prst="roundRect">
            <a:avLst>
              <a:gd name="adj" fmla="val 5712"/>
            </a:avLst>
          </a:prstGeom>
          <a:noFill/>
          <a:ln w="12700">
            <a:solidFill>
              <a:schemeClr val="accent1">
                <a:lumMod val="75000"/>
              </a:schemeClr>
            </a:solidFill>
          </a:ln>
        </p:spPr>
        <p:txBody>
          <a:bodyPr wrap="square" rtlCol="0" anchor="ctr">
            <a:noAutofit/>
          </a:bodyPr>
          <a:lstStyle/>
          <a:p>
            <a:pPr algn="ctr"/>
            <a:r>
              <a:rPr lang="en-US" sz="1400">
                <a:ea typeface="Lato"/>
                <a:cs typeface="Lato"/>
              </a:rPr>
              <a:t>Increased value </a:t>
            </a:r>
            <a:r>
              <a:rPr lang="en-US" sz="1400" i="1" u="sng">
                <a:ea typeface="Lato"/>
                <a:cs typeface="Lato"/>
              </a:rPr>
              <a:t>delivery</a:t>
            </a:r>
            <a:r>
              <a:rPr lang="en-US" sz="1400">
                <a:ea typeface="Lato"/>
                <a:cs typeface="Lato"/>
              </a:rPr>
              <a:t> via persistency, iteration, enablement, &amp; feedback</a:t>
            </a:r>
          </a:p>
        </p:txBody>
      </p:sp>
      <p:sp>
        <p:nvSpPr>
          <p:cNvPr id="18" name="Rounded Rectangle 17">
            <a:extLst>
              <a:ext uri="{FF2B5EF4-FFF2-40B4-BE49-F238E27FC236}">
                <a16:creationId xmlns:a16="http://schemas.microsoft.com/office/drawing/2014/main" id="{D54E95D5-0016-B91D-D298-19D423668AD2}"/>
              </a:ext>
            </a:extLst>
          </p:cNvPr>
          <p:cNvSpPr/>
          <p:nvPr/>
        </p:nvSpPr>
        <p:spPr>
          <a:xfrm>
            <a:off x="6285236" y="2377052"/>
            <a:ext cx="2514600" cy="1419042"/>
          </a:xfrm>
          <a:prstGeom prst="roundRect">
            <a:avLst>
              <a:gd name="adj" fmla="val 6177"/>
            </a:avLst>
          </a:prstGeom>
          <a:noFill/>
          <a:ln w="12700">
            <a:solidFill>
              <a:schemeClr val="accent6">
                <a:lumMod val="60000"/>
                <a:lumOff val="40000"/>
              </a:schemeClr>
            </a:solidFill>
          </a:ln>
        </p:spPr>
        <p:txBody>
          <a:bodyPr wrap="square" rtlCol="0" anchor="ctr">
            <a:noAutofit/>
          </a:bodyPr>
          <a:lstStyle/>
          <a:p>
            <a:pPr algn="ctr"/>
            <a:r>
              <a:rPr lang="en-US" sz="1400">
                <a:ea typeface="Lato"/>
                <a:cs typeface="Lato"/>
              </a:rPr>
              <a:t>Increased customer value through </a:t>
            </a:r>
            <a:r>
              <a:rPr lang="en-US" sz="1400" i="1" u="sng">
                <a:ea typeface="Lato"/>
                <a:cs typeface="Lato"/>
              </a:rPr>
              <a:t>holistic ownership </a:t>
            </a:r>
            <a:r>
              <a:rPr lang="en-US" sz="1400">
                <a:ea typeface="Lato"/>
                <a:cs typeface="Lato"/>
              </a:rPr>
              <a:t>over product lifecycle</a:t>
            </a:r>
            <a:endParaRPr lang="en-US" sz="1400"/>
          </a:p>
        </p:txBody>
      </p:sp>
      <p:sp>
        <p:nvSpPr>
          <p:cNvPr id="12" name="TextBox 11">
            <a:extLst>
              <a:ext uri="{FF2B5EF4-FFF2-40B4-BE49-F238E27FC236}">
                <a16:creationId xmlns:a16="http://schemas.microsoft.com/office/drawing/2014/main" id="{3CBC95D3-5F8B-71FB-3862-A56E36433DB6}"/>
              </a:ext>
            </a:extLst>
          </p:cNvPr>
          <p:cNvSpPr txBox="1"/>
          <p:nvPr/>
        </p:nvSpPr>
        <p:spPr>
          <a:xfrm>
            <a:off x="945953" y="2160699"/>
            <a:ext cx="1737360" cy="467820"/>
          </a:xfrm>
          <a:prstGeom prst="rect">
            <a:avLst/>
          </a:prstGeom>
          <a:solidFill>
            <a:schemeClr val="bg1"/>
          </a:solidFill>
        </p:spPr>
        <p:txBody>
          <a:bodyPr wrap="square" lIns="18288" tIns="18288" rIns="18288" bIns="18288" rtlCol="0" anchor="ctr">
            <a:spAutoFit/>
          </a:bodyPr>
          <a:lstStyle/>
          <a:p>
            <a:pPr algn="ctr"/>
            <a:r>
              <a:rPr lang="en-US" sz="1400" b="1" dirty="0">
                <a:ea typeface="Lato"/>
                <a:cs typeface="Lato"/>
              </a:rPr>
              <a:t>Technical Business Management</a:t>
            </a:r>
          </a:p>
        </p:txBody>
      </p:sp>
      <p:sp>
        <p:nvSpPr>
          <p:cNvPr id="13" name="TextBox 12">
            <a:extLst>
              <a:ext uri="{FF2B5EF4-FFF2-40B4-BE49-F238E27FC236}">
                <a16:creationId xmlns:a16="http://schemas.microsoft.com/office/drawing/2014/main" id="{430DF8F0-9713-4D9D-93B4-F5B333BCC605}"/>
              </a:ext>
            </a:extLst>
          </p:cNvPr>
          <p:cNvSpPr txBox="1"/>
          <p:nvPr/>
        </p:nvSpPr>
        <p:spPr>
          <a:xfrm>
            <a:off x="3836901" y="2254245"/>
            <a:ext cx="1737360" cy="252377"/>
          </a:xfrm>
          <a:prstGeom prst="rect">
            <a:avLst/>
          </a:prstGeom>
          <a:solidFill>
            <a:schemeClr val="bg1"/>
          </a:solidFill>
        </p:spPr>
        <p:txBody>
          <a:bodyPr wrap="square" lIns="18288" tIns="18288" rIns="18288" bIns="18288" rtlCol="0" anchor="ctr">
            <a:spAutoFit/>
          </a:bodyPr>
          <a:lstStyle/>
          <a:p>
            <a:pPr algn="ctr"/>
            <a:r>
              <a:rPr lang="en-US" sz="1400" b="1" dirty="0">
                <a:ea typeface="Lato"/>
                <a:cs typeface="Lato"/>
              </a:rPr>
              <a:t>Agile</a:t>
            </a:r>
          </a:p>
        </p:txBody>
      </p:sp>
      <p:sp>
        <p:nvSpPr>
          <p:cNvPr id="14" name="TextBox 13">
            <a:extLst>
              <a:ext uri="{FF2B5EF4-FFF2-40B4-BE49-F238E27FC236}">
                <a16:creationId xmlns:a16="http://schemas.microsoft.com/office/drawing/2014/main" id="{EBD821F5-B669-10CF-80FB-3A6C7CA91F7C}"/>
              </a:ext>
            </a:extLst>
          </p:cNvPr>
          <p:cNvSpPr txBox="1"/>
          <p:nvPr/>
        </p:nvSpPr>
        <p:spPr>
          <a:xfrm>
            <a:off x="6673856" y="2146523"/>
            <a:ext cx="1737360" cy="467820"/>
          </a:xfrm>
          <a:prstGeom prst="rect">
            <a:avLst/>
          </a:prstGeom>
          <a:solidFill>
            <a:schemeClr val="bg1"/>
          </a:solidFill>
        </p:spPr>
        <p:txBody>
          <a:bodyPr wrap="square" lIns="18288" tIns="18288" rIns="18288" bIns="18288" rtlCol="0" anchor="ctr">
            <a:spAutoFit/>
          </a:bodyPr>
          <a:lstStyle/>
          <a:p>
            <a:pPr algn="ctr"/>
            <a:r>
              <a:rPr lang="en-US" sz="1400" b="1" dirty="0">
                <a:solidFill>
                  <a:schemeClr val="accent6">
                    <a:lumMod val="75000"/>
                  </a:schemeClr>
                </a:solidFill>
                <a:ea typeface="Lato"/>
                <a:cs typeface="Lato"/>
              </a:rPr>
              <a:t>Product Management</a:t>
            </a:r>
            <a:endParaRPr lang="en-US" sz="1400" b="1" dirty="0">
              <a:solidFill>
                <a:schemeClr val="accent6">
                  <a:lumMod val="75000"/>
                </a:schemeClr>
              </a:solidFill>
            </a:endParaRPr>
          </a:p>
        </p:txBody>
      </p:sp>
      <p:sp>
        <p:nvSpPr>
          <p:cNvPr id="24" name="TextBox 23">
            <a:extLst>
              <a:ext uri="{FF2B5EF4-FFF2-40B4-BE49-F238E27FC236}">
                <a16:creationId xmlns:a16="http://schemas.microsoft.com/office/drawing/2014/main" id="{3616E352-9648-4E9F-AFA0-A44B5C3D9584}"/>
              </a:ext>
            </a:extLst>
          </p:cNvPr>
          <p:cNvSpPr txBox="1"/>
          <p:nvPr/>
        </p:nvSpPr>
        <p:spPr>
          <a:xfrm>
            <a:off x="457201" y="1388942"/>
            <a:ext cx="8304028" cy="276999"/>
          </a:xfrm>
          <a:prstGeom prst="rect">
            <a:avLst/>
          </a:prstGeom>
          <a:noFill/>
        </p:spPr>
        <p:txBody>
          <a:bodyPr wrap="square" lIns="0" tIns="0" rIns="0" bIns="0">
            <a:spAutoFit/>
          </a:bodyPr>
          <a:lstStyle/>
          <a:p>
            <a:pPr algn="ctr"/>
            <a:r>
              <a:rPr lang="en-US" dirty="0"/>
              <a:t>Complimenting </a:t>
            </a:r>
            <a:r>
              <a:rPr lang="en-US" i="1" u="sng" dirty="0"/>
              <a:t>Not</a:t>
            </a:r>
            <a:r>
              <a:rPr lang="en-US" dirty="0"/>
              <a:t> Competing Constructs in Value Creation</a:t>
            </a:r>
          </a:p>
        </p:txBody>
      </p:sp>
      <p:pic>
        <p:nvPicPr>
          <p:cNvPr id="3" name="Picture 2" descr="Diagram&#10;&#10;Description automatically generated">
            <a:extLst>
              <a:ext uri="{FF2B5EF4-FFF2-40B4-BE49-F238E27FC236}">
                <a16:creationId xmlns:a16="http://schemas.microsoft.com/office/drawing/2014/main" id="{392BA5E3-1285-3212-BC25-55BE405071F6}"/>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8048625" y="0"/>
            <a:ext cx="1095375" cy="1095375"/>
          </a:xfrm>
          <a:prstGeom prst="rect">
            <a:avLst/>
          </a:prstGeom>
        </p:spPr>
      </p:pic>
    </p:spTree>
    <p:extLst>
      <p:ext uri="{BB962C8B-B14F-4D97-AF65-F5344CB8AC3E}">
        <p14:creationId xmlns:p14="http://schemas.microsoft.com/office/powerpoint/2010/main" val="427629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2AC6-8CD9-2011-CDE6-2114E5B518FE}"/>
              </a:ext>
            </a:extLst>
          </p:cNvPr>
          <p:cNvSpPr>
            <a:spLocks noGrp="1"/>
          </p:cNvSpPr>
          <p:nvPr>
            <p:ph type="title"/>
          </p:nvPr>
        </p:nvSpPr>
        <p:spPr>
          <a:xfrm>
            <a:off x="419985" y="219334"/>
            <a:ext cx="8495967" cy="450296"/>
          </a:xfrm>
        </p:spPr>
        <p:txBody>
          <a:bodyPr>
            <a:normAutofit/>
          </a:bodyPr>
          <a:lstStyle/>
          <a:p>
            <a:r>
              <a:rPr lang="en-US" sz="2200">
                <a:ea typeface="+mj-lt"/>
                <a:cs typeface="+mj-lt"/>
              </a:rPr>
              <a:t>TBM and Agile</a:t>
            </a:r>
            <a:endParaRPr lang="en-US" sz="2200">
              <a:ea typeface="Lato Light"/>
              <a:cs typeface="Lato Light"/>
            </a:endParaRPr>
          </a:p>
        </p:txBody>
      </p:sp>
      <p:grpSp>
        <p:nvGrpSpPr>
          <p:cNvPr id="10" name="Group 9">
            <a:extLst>
              <a:ext uri="{FF2B5EF4-FFF2-40B4-BE49-F238E27FC236}">
                <a16:creationId xmlns:a16="http://schemas.microsoft.com/office/drawing/2014/main" id="{D056A923-A799-456D-8D79-E9293965FA9F}"/>
              </a:ext>
            </a:extLst>
          </p:cNvPr>
          <p:cNvGrpSpPr/>
          <p:nvPr/>
        </p:nvGrpSpPr>
        <p:grpSpPr>
          <a:xfrm>
            <a:off x="639083" y="1827339"/>
            <a:ext cx="7865835" cy="2290020"/>
            <a:chOff x="298477" y="1274454"/>
            <a:chExt cx="7865835" cy="2290020"/>
          </a:xfrm>
        </p:grpSpPr>
        <p:pic>
          <p:nvPicPr>
            <p:cNvPr id="4" name="Picture 3">
              <a:extLst>
                <a:ext uri="{FF2B5EF4-FFF2-40B4-BE49-F238E27FC236}">
                  <a16:creationId xmlns:a16="http://schemas.microsoft.com/office/drawing/2014/main" id="{D91EFE18-5296-4B40-A8B8-7DEA698FE352}"/>
                </a:ext>
              </a:extLst>
            </p:cNvPr>
            <p:cNvPicPr>
              <a:picLocks noChangeAspect="1"/>
            </p:cNvPicPr>
            <p:nvPr/>
          </p:nvPicPr>
          <p:blipFill rotWithShape="1">
            <a:blip r:embed="rId3"/>
            <a:srcRect l="32481" t="45354" r="33188" b="19104"/>
            <a:stretch/>
          </p:blipFill>
          <p:spPr>
            <a:xfrm>
              <a:off x="298477" y="1352425"/>
              <a:ext cx="3495934" cy="2035818"/>
            </a:xfrm>
            <a:prstGeom prst="rect">
              <a:avLst/>
            </a:prstGeom>
          </p:spPr>
        </p:pic>
        <p:pic>
          <p:nvPicPr>
            <p:cNvPr id="6" name="Picture 5">
              <a:extLst>
                <a:ext uri="{FF2B5EF4-FFF2-40B4-BE49-F238E27FC236}">
                  <a16:creationId xmlns:a16="http://schemas.microsoft.com/office/drawing/2014/main" id="{787650AB-8B34-4C45-A596-178080B55D5A}"/>
                </a:ext>
              </a:extLst>
            </p:cNvPr>
            <p:cNvPicPr>
              <a:picLocks noChangeAspect="1"/>
            </p:cNvPicPr>
            <p:nvPr/>
          </p:nvPicPr>
          <p:blipFill rotWithShape="1">
            <a:blip r:embed="rId4"/>
            <a:srcRect l="32558" t="39681" r="33953" b="28475"/>
            <a:stretch/>
          </p:blipFill>
          <p:spPr>
            <a:xfrm>
              <a:off x="3882935" y="1274454"/>
              <a:ext cx="4281377" cy="2290020"/>
            </a:xfrm>
            <a:prstGeom prst="rect">
              <a:avLst/>
            </a:prstGeom>
          </p:spPr>
        </p:pic>
        <p:sp>
          <p:nvSpPr>
            <p:cNvPr id="16" name="Rounded Rectangle 15">
              <a:extLst>
                <a:ext uri="{FF2B5EF4-FFF2-40B4-BE49-F238E27FC236}">
                  <a16:creationId xmlns:a16="http://schemas.microsoft.com/office/drawing/2014/main" id="{B963C198-F0F6-CD61-96C8-E29609CBFA4F}"/>
                </a:ext>
              </a:extLst>
            </p:cNvPr>
            <p:cNvSpPr/>
            <p:nvPr/>
          </p:nvSpPr>
          <p:spPr>
            <a:xfrm>
              <a:off x="1143321" y="2451247"/>
              <a:ext cx="536624" cy="221069"/>
            </a:xfrm>
            <a:prstGeom prst="roundRect">
              <a:avLst>
                <a:gd name="adj" fmla="val 7141"/>
              </a:avLst>
            </a:prstGeom>
            <a:noFill/>
            <a:ln w="57150">
              <a:solidFill>
                <a:schemeClr val="accent4"/>
              </a:solidFill>
            </a:ln>
          </p:spPr>
          <p:txBody>
            <a:bodyPr wrap="square" rtlCol="0" anchor="ctr">
              <a:noAutofit/>
            </a:bodyPr>
            <a:lstStyle/>
            <a:p>
              <a:pPr algn="ctr"/>
              <a:endParaRPr lang="en-US" sz="1400">
                <a:ea typeface="Lato"/>
                <a:cs typeface="Lato"/>
              </a:endParaRPr>
            </a:p>
          </p:txBody>
        </p:sp>
        <p:cxnSp>
          <p:nvCxnSpPr>
            <p:cNvPr id="8" name="Straight Connector 7">
              <a:extLst>
                <a:ext uri="{FF2B5EF4-FFF2-40B4-BE49-F238E27FC236}">
                  <a16:creationId xmlns:a16="http://schemas.microsoft.com/office/drawing/2014/main" id="{17E136AA-BAE9-427C-B829-E0A55C88F77B}"/>
                </a:ext>
              </a:extLst>
            </p:cNvPr>
            <p:cNvCxnSpPr>
              <a:cxnSpLocks/>
              <a:stCxn id="16" idx="3"/>
              <a:endCxn id="15" idx="1"/>
            </p:cNvCxnSpPr>
            <p:nvPr/>
          </p:nvCxnSpPr>
          <p:spPr>
            <a:xfrm flipV="1">
              <a:off x="1679945" y="2061719"/>
              <a:ext cx="4903704" cy="500063"/>
            </a:xfrm>
            <a:prstGeom prst="line">
              <a:avLst/>
            </a:prstGeom>
            <a:ln w="28575">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15" name="Rounded Rectangle 15">
              <a:extLst>
                <a:ext uri="{FF2B5EF4-FFF2-40B4-BE49-F238E27FC236}">
                  <a16:creationId xmlns:a16="http://schemas.microsoft.com/office/drawing/2014/main" id="{8A057BCD-3A7F-44DC-8F2C-F4F2F90DD656}"/>
                </a:ext>
              </a:extLst>
            </p:cNvPr>
            <p:cNvSpPr/>
            <p:nvPr/>
          </p:nvSpPr>
          <p:spPr>
            <a:xfrm>
              <a:off x="6583649" y="1618363"/>
              <a:ext cx="384224" cy="886712"/>
            </a:xfrm>
            <a:prstGeom prst="roundRect">
              <a:avLst>
                <a:gd name="adj" fmla="val 7141"/>
              </a:avLst>
            </a:prstGeom>
            <a:noFill/>
            <a:ln w="57150">
              <a:solidFill>
                <a:schemeClr val="accent4"/>
              </a:solidFill>
            </a:ln>
          </p:spPr>
          <p:txBody>
            <a:bodyPr wrap="square" rtlCol="0" anchor="ctr">
              <a:noAutofit/>
            </a:bodyPr>
            <a:lstStyle/>
            <a:p>
              <a:pPr algn="ctr"/>
              <a:endParaRPr lang="en-US" sz="1400">
                <a:ea typeface="Lato"/>
                <a:cs typeface="Lato"/>
              </a:endParaRPr>
            </a:p>
          </p:txBody>
        </p:sp>
      </p:grpSp>
      <p:sp>
        <p:nvSpPr>
          <p:cNvPr id="19" name="TextBox 18">
            <a:extLst>
              <a:ext uri="{FF2B5EF4-FFF2-40B4-BE49-F238E27FC236}">
                <a16:creationId xmlns:a16="http://schemas.microsoft.com/office/drawing/2014/main" id="{F7580944-5A15-4354-A02E-6424C7C41E0C}"/>
              </a:ext>
            </a:extLst>
          </p:cNvPr>
          <p:cNvSpPr txBox="1"/>
          <p:nvPr/>
        </p:nvSpPr>
        <p:spPr>
          <a:xfrm>
            <a:off x="548142" y="1135171"/>
            <a:ext cx="8047718" cy="677108"/>
          </a:xfrm>
          <a:prstGeom prst="rect">
            <a:avLst/>
          </a:prstGeom>
          <a:noFill/>
        </p:spPr>
        <p:txBody>
          <a:bodyPr wrap="square" lIns="91440" tIns="45720" rIns="91440" bIns="45720" rtlCol="0" anchor="t">
            <a:spAutoFit/>
          </a:bodyPr>
          <a:lstStyle/>
          <a:p>
            <a:pPr marL="171446" indent="-171446">
              <a:spcAft>
                <a:spcPts val="600"/>
              </a:spcAft>
              <a:buFont typeface="Arial" panose="020B0604020202020204" pitchFamily="34" charset="0"/>
              <a:buChar char="•"/>
            </a:pPr>
            <a:r>
              <a:rPr lang="en-US" sz="1100">
                <a:ea typeface="Lato"/>
                <a:cs typeface="Lato"/>
              </a:rPr>
              <a:t>TBM includes the tower </a:t>
            </a:r>
            <a:r>
              <a:rPr lang="en-US" sz="1100" b="1">
                <a:ea typeface="Lato"/>
                <a:cs typeface="Lato"/>
              </a:rPr>
              <a:t>Application</a:t>
            </a:r>
            <a:r>
              <a:rPr lang="en-US" sz="1100">
                <a:ea typeface="Lato"/>
                <a:cs typeface="Lato"/>
              </a:rPr>
              <a:t> and sub-towers </a:t>
            </a:r>
            <a:r>
              <a:rPr lang="en-US" sz="1100" b="1">
                <a:ea typeface="Lato"/>
                <a:cs typeface="Lato"/>
              </a:rPr>
              <a:t>Application Development</a:t>
            </a:r>
            <a:r>
              <a:rPr lang="en-US" sz="1100">
                <a:ea typeface="Lato"/>
                <a:cs typeface="Lato"/>
              </a:rPr>
              <a:t>, and </a:t>
            </a:r>
            <a:r>
              <a:rPr lang="en-US" sz="1100" b="1">
                <a:ea typeface="Lato"/>
                <a:cs typeface="Lato"/>
              </a:rPr>
              <a:t>Application Support &amp; Operations</a:t>
            </a:r>
          </a:p>
          <a:p>
            <a:pPr marL="171446" indent="-171446">
              <a:buFont typeface="Arial" panose="020B0604020202020204" pitchFamily="34" charset="0"/>
              <a:buChar char="•"/>
            </a:pPr>
            <a:r>
              <a:rPr lang="en-US" sz="1100">
                <a:ea typeface="Lato"/>
                <a:cs typeface="Lato"/>
              </a:rPr>
              <a:t>Agile practices manifest as an alteration to how execution occurs within this space</a:t>
            </a:r>
          </a:p>
          <a:p>
            <a:pPr marL="628269" lvl="1" indent="-171446">
              <a:buFont typeface="Arial" panose="020B0604020202020204" pitchFamily="34" charset="0"/>
              <a:buChar char="•"/>
            </a:pPr>
            <a:r>
              <a:rPr lang="en-US" sz="1100">
                <a:ea typeface="Lato"/>
                <a:cs typeface="Lato"/>
              </a:rPr>
              <a:t>Ex:  How teams are organized, how work is planned and executed, etc.</a:t>
            </a:r>
          </a:p>
        </p:txBody>
      </p:sp>
      <p:grpSp>
        <p:nvGrpSpPr>
          <p:cNvPr id="21" name="Group 20">
            <a:extLst>
              <a:ext uri="{FF2B5EF4-FFF2-40B4-BE49-F238E27FC236}">
                <a16:creationId xmlns:a16="http://schemas.microsoft.com/office/drawing/2014/main" id="{B6ABF2EB-4220-44A6-A958-96631569C09B}"/>
              </a:ext>
            </a:extLst>
          </p:cNvPr>
          <p:cNvGrpSpPr/>
          <p:nvPr/>
        </p:nvGrpSpPr>
        <p:grpSpPr>
          <a:xfrm>
            <a:off x="1073799" y="4175109"/>
            <a:ext cx="6996404" cy="613562"/>
            <a:chOff x="1335472" y="3877402"/>
            <a:chExt cx="6996404" cy="613562"/>
          </a:xfrm>
        </p:grpSpPr>
        <p:sp>
          <p:nvSpPr>
            <p:cNvPr id="20" name="TextBox 19">
              <a:extLst>
                <a:ext uri="{FF2B5EF4-FFF2-40B4-BE49-F238E27FC236}">
                  <a16:creationId xmlns:a16="http://schemas.microsoft.com/office/drawing/2014/main" id="{D41C7939-A61A-4516-BEAB-8076A897FE53}"/>
                </a:ext>
              </a:extLst>
            </p:cNvPr>
            <p:cNvSpPr txBox="1"/>
            <p:nvPr/>
          </p:nvSpPr>
          <p:spPr>
            <a:xfrm>
              <a:off x="1599453" y="3877402"/>
              <a:ext cx="6732423" cy="613562"/>
            </a:xfrm>
            <a:prstGeom prst="rect">
              <a:avLst/>
            </a:prstGeom>
            <a:noFill/>
            <a:ln>
              <a:solidFill>
                <a:schemeClr val="accent3"/>
              </a:solidFill>
            </a:ln>
          </p:spPr>
          <p:txBody>
            <a:bodyPr wrap="square" lIns="274320" tIns="45720" rIns="91440" bIns="45720" rtlCol="0" anchor="t">
              <a:noAutofit/>
            </a:bodyPr>
            <a:lstStyle/>
            <a:p>
              <a:r>
                <a:rPr lang="en-US" sz="1100" b="1">
                  <a:ea typeface="Lato"/>
                  <a:cs typeface="Lato"/>
                </a:rPr>
                <a:t>Note:</a:t>
              </a:r>
              <a:endParaRPr lang="en-US" sz="1100">
                <a:ea typeface="Lato"/>
                <a:cs typeface="Lato"/>
              </a:endParaRPr>
            </a:p>
            <a:p>
              <a:pPr marL="171446" indent="-171446">
                <a:buFont typeface="Arial" panose="020B0604020202020204" pitchFamily="34" charset="0"/>
                <a:buChar char="•"/>
              </a:pPr>
              <a:r>
                <a:rPr lang="en-US" sz="1100">
                  <a:ea typeface="Lato"/>
                  <a:cs typeface="Lato"/>
                </a:rPr>
                <a:t>Agility can inherently change unitization, budget, forecast, internal billing, and/or benchmark</a:t>
              </a:r>
            </a:p>
            <a:p>
              <a:pPr marL="171446" indent="-171446">
                <a:buFont typeface="Arial" panose="020B0604020202020204" pitchFamily="34" charset="0"/>
                <a:buChar char="•"/>
              </a:pPr>
              <a:r>
                <a:rPr lang="en-US" sz="1100">
                  <a:ea typeface="Lato"/>
                  <a:cs typeface="Lato"/>
                </a:rPr>
                <a:t>These adjustments can be addressed much like other offerings within the taxonomy</a:t>
              </a:r>
            </a:p>
          </p:txBody>
        </p:sp>
        <p:sp>
          <p:nvSpPr>
            <p:cNvPr id="11" name="Star: 7 Points 10">
              <a:extLst>
                <a:ext uri="{FF2B5EF4-FFF2-40B4-BE49-F238E27FC236}">
                  <a16:creationId xmlns:a16="http://schemas.microsoft.com/office/drawing/2014/main" id="{16E360B4-A603-4718-B5C1-F48D79BB6B2C}"/>
                </a:ext>
              </a:extLst>
            </p:cNvPr>
            <p:cNvSpPr/>
            <p:nvPr/>
          </p:nvSpPr>
          <p:spPr>
            <a:xfrm>
              <a:off x="1335472" y="3903165"/>
              <a:ext cx="527963" cy="568037"/>
            </a:xfrm>
            <a:prstGeom prst="star7">
              <a:avLst/>
            </a:prstGeom>
            <a:solidFill>
              <a:schemeClr val="accent3"/>
            </a:solidFill>
          </p:spPr>
          <p:txBody>
            <a:bodyPr wrap="square" lIns="0" tIns="0" rIns="0" bIns="0" rtlCol="0" anchor="ctr">
              <a:noAutofit/>
            </a:bodyPr>
            <a:lstStyle/>
            <a:p>
              <a:pPr algn="ctr"/>
              <a:r>
                <a:rPr lang="en-US" b="1">
                  <a:solidFill>
                    <a:schemeClr val="bg1"/>
                  </a:solidFill>
                </a:rPr>
                <a:t>!</a:t>
              </a:r>
            </a:p>
          </p:txBody>
        </p:sp>
      </p:grpSp>
      <p:sp>
        <p:nvSpPr>
          <p:cNvPr id="23" name="TextBox 22">
            <a:extLst>
              <a:ext uri="{FF2B5EF4-FFF2-40B4-BE49-F238E27FC236}">
                <a16:creationId xmlns:a16="http://schemas.microsoft.com/office/drawing/2014/main" id="{526CB11A-4C22-437F-A0C8-5FEF6AC4A505}"/>
              </a:ext>
            </a:extLst>
          </p:cNvPr>
          <p:cNvSpPr txBox="1"/>
          <p:nvPr/>
        </p:nvSpPr>
        <p:spPr>
          <a:xfrm>
            <a:off x="419985" y="780747"/>
            <a:ext cx="8304028" cy="276999"/>
          </a:xfrm>
          <a:prstGeom prst="rect">
            <a:avLst/>
          </a:prstGeom>
          <a:noFill/>
        </p:spPr>
        <p:txBody>
          <a:bodyPr wrap="square" lIns="0" tIns="0" rIns="0" bIns="0">
            <a:spAutoFit/>
          </a:bodyPr>
          <a:lstStyle/>
          <a:p>
            <a:pPr algn="ctr"/>
            <a:r>
              <a:rPr lang="en-US"/>
              <a:t>Agile Delivery Fits Inside Technical Business Management</a:t>
            </a:r>
          </a:p>
        </p:txBody>
      </p:sp>
      <p:grpSp>
        <p:nvGrpSpPr>
          <p:cNvPr id="3" name="Group 2">
            <a:extLst>
              <a:ext uri="{FF2B5EF4-FFF2-40B4-BE49-F238E27FC236}">
                <a16:creationId xmlns:a16="http://schemas.microsoft.com/office/drawing/2014/main" id="{67092AD0-B8DF-DFAD-1174-3F8B428A1295}"/>
              </a:ext>
            </a:extLst>
          </p:cNvPr>
          <p:cNvGrpSpPr/>
          <p:nvPr/>
        </p:nvGrpSpPr>
        <p:grpSpPr>
          <a:xfrm>
            <a:off x="639083" y="1827339"/>
            <a:ext cx="7865835" cy="2290020"/>
            <a:chOff x="298477" y="1274454"/>
            <a:chExt cx="7865835" cy="2290020"/>
          </a:xfrm>
        </p:grpSpPr>
        <p:pic>
          <p:nvPicPr>
            <p:cNvPr id="5" name="Picture 4">
              <a:extLst>
                <a:ext uri="{FF2B5EF4-FFF2-40B4-BE49-F238E27FC236}">
                  <a16:creationId xmlns:a16="http://schemas.microsoft.com/office/drawing/2014/main" id="{BE4423BB-BCBF-A295-0458-C85AA336CBA8}"/>
                </a:ext>
              </a:extLst>
            </p:cNvPr>
            <p:cNvPicPr>
              <a:picLocks noChangeAspect="1"/>
            </p:cNvPicPr>
            <p:nvPr/>
          </p:nvPicPr>
          <p:blipFill rotWithShape="1">
            <a:blip r:embed="rId3"/>
            <a:srcRect l="32481" t="45354" r="33188" b="19104"/>
            <a:stretch/>
          </p:blipFill>
          <p:spPr>
            <a:xfrm>
              <a:off x="298477" y="1352425"/>
              <a:ext cx="3495934" cy="2035818"/>
            </a:xfrm>
            <a:prstGeom prst="rect">
              <a:avLst/>
            </a:prstGeom>
          </p:spPr>
        </p:pic>
        <p:pic>
          <p:nvPicPr>
            <p:cNvPr id="7" name="Picture 6">
              <a:extLst>
                <a:ext uri="{FF2B5EF4-FFF2-40B4-BE49-F238E27FC236}">
                  <a16:creationId xmlns:a16="http://schemas.microsoft.com/office/drawing/2014/main" id="{69F9A04C-D4D0-9AB0-88E4-2744EC610000}"/>
                </a:ext>
              </a:extLst>
            </p:cNvPr>
            <p:cNvPicPr>
              <a:picLocks noChangeAspect="1"/>
            </p:cNvPicPr>
            <p:nvPr/>
          </p:nvPicPr>
          <p:blipFill rotWithShape="1">
            <a:blip r:embed="rId4"/>
            <a:srcRect l="32558" t="39681" r="33953" b="28475"/>
            <a:stretch/>
          </p:blipFill>
          <p:spPr>
            <a:xfrm>
              <a:off x="3882935" y="1274454"/>
              <a:ext cx="4281377" cy="2290020"/>
            </a:xfrm>
            <a:prstGeom prst="rect">
              <a:avLst/>
            </a:prstGeom>
          </p:spPr>
        </p:pic>
        <p:sp>
          <p:nvSpPr>
            <p:cNvPr id="9" name="Rounded Rectangle 15">
              <a:extLst>
                <a:ext uri="{FF2B5EF4-FFF2-40B4-BE49-F238E27FC236}">
                  <a16:creationId xmlns:a16="http://schemas.microsoft.com/office/drawing/2014/main" id="{645ACD8E-560E-C618-6A01-AF90A0E3C99C}"/>
                </a:ext>
              </a:extLst>
            </p:cNvPr>
            <p:cNvSpPr/>
            <p:nvPr/>
          </p:nvSpPr>
          <p:spPr>
            <a:xfrm>
              <a:off x="1143321" y="2451247"/>
              <a:ext cx="536624" cy="221069"/>
            </a:xfrm>
            <a:prstGeom prst="roundRect">
              <a:avLst>
                <a:gd name="adj" fmla="val 7141"/>
              </a:avLst>
            </a:prstGeom>
            <a:noFill/>
            <a:ln w="57150">
              <a:solidFill>
                <a:schemeClr val="accent4"/>
              </a:solidFill>
            </a:ln>
          </p:spPr>
          <p:txBody>
            <a:bodyPr wrap="square" rtlCol="0" anchor="ctr">
              <a:noAutofit/>
            </a:bodyPr>
            <a:lstStyle/>
            <a:p>
              <a:pPr algn="ctr"/>
              <a:endParaRPr lang="en-US" sz="1400">
                <a:ea typeface="Lato"/>
                <a:cs typeface="Lato"/>
              </a:endParaRPr>
            </a:p>
          </p:txBody>
        </p:sp>
        <p:cxnSp>
          <p:nvCxnSpPr>
            <p:cNvPr id="12" name="Straight Connector 11">
              <a:extLst>
                <a:ext uri="{FF2B5EF4-FFF2-40B4-BE49-F238E27FC236}">
                  <a16:creationId xmlns:a16="http://schemas.microsoft.com/office/drawing/2014/main" id="{8336ADCE-ACAC-5BE6-BF2E-C168C7EA9209}"/>
                </a:ext>
              </a:extLst>
            </p:cNvPr>
            <p:cNvCxnSpPr>
              <a:cxnSpLocks/>
              <a:stCxn id="9" idx="3"/>
              <a:endCxn id="13" idx="1"/>
            </p:cNvCxnSpPr>
            <p:nvPr/>
          </p:nvCxnSpPr>
          <p:spPr>
            <a:xfrm flipV="1">
              <a:off x="1679945" y="2061719"/>
              <a:ext cx="4903704" cy="500063"/>
            </a:xfrm>
            <a:prstGeom prst="line">
              <a:avLst/>
            </a:prstGeom>
            <a:ln w="28575">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13" name="Rounded Rectangle 15">
              <a:extLst>
                <a:ext uri="{FF2B5EF4-FFF2-40B4-BE49-F238E27FC236}">
                  <a16:creationId xmlns:a16="http://schemas.microsoft.com/office/drawing/2014/main" id="{927B94A5-83B4-6824-9B29-17D303AFAD4A}"/>
                </a:ext>
              </a:extLst>
            </p:cNvPr>
            <p:cNvSpPr/>
            <p:nvPr/>
          </p:nvSpPr>
          <p:spPr>
            <a:xfrm>
              <a:off x="6583649" y="1618363"/>
              <a:ext cx="384224" cy="886712"/>
            </a:xfrm>
            <a:prstGeom prst="roundRect">
              <a:avLst>
                <a:gd name="adj" fmla="val 7141"/>
              </a:avLst>
            </a:prstGeom>
            <a:noFill/>
            <a:ln w="57150">
              <a:solidFill>
                <a:schemeClr val="accent4"/>
              </a:solidFill>
            </a:ln>
          </p:spPr>
          <p:txBody>
            <a:bodyPr wrap="square" rtlCol="0" anchor="ctr">
              <a:noAutofit/>
            </a:bodyPr>
            <a:lstStyle/>
            <a:p>
              <a:pPr algn="ctr"/>
              <a:endParaRPr lang="en-US" sz="1400">
                <a:ea typeface="Lato"/>
                <a:cs typeface="Lato"/>
              </a:endParaRPr>
            </a:p>
          </p:txBody>
        </p:sp>
      </p:grpSp>
      <p:sp>
        <p:nvSpPr>
          <p:cNvPr id="14" name="TextBox 13">
            <a:extLst>
              <a:ext uri="{FF2B5EF4-FFF2-40B4-BE49-F238E27FC236}">
                <a16:creationId xmlns:a16="http://schemas.microsoft.com/office/drawing/2014/main" id="{22A4581D-C315-045D-8A23-007DD3D3897C}"/>
              </a:ext>
            </a:extLst>
          </p:cNvPr>
          <p:cNvSpPr txBox="1"/>
          <p:nvPr/>
        </p:nvSpPr>
        <p:spPr>
          <a:xfrm>
            <a:off x="548141" y="1135171"/>
            <a:ext cx="8047718" cy="677108"/>
          </a:xfrm>
          <a:prstGeom prst="rect">
            <a:avLst/>
          </a:prstGeom>
          <a:noFill/>
        </p:spPr>
        <p:txBody>
          <a:bodyPr wrap="square" lIns="91440" tIns="45720" rIns="91440" bIns="45720" rtlCol="0" anchor="t">
            <a:spAutoFit/>
          </a:bodyPr>
          <a:lstStyle/>
          <a:p>
            <a:pPr marL="171446" indent="-171446">
              <a:spcAft>
                <a:spcPts val="600"/>
              </a:spcAft>
              <a:buFont typeface="Arial" panose="020B0604020202020204" pitchFamily="34" charset="0"/>
              <a:buChar char="•"/>
            </a:pPr>
            <a:r>
              <a:rPr lang="en-US" sz="1100">
                <a:ea typeface="Lato"/>
                <a:cs typeface="Lato"/>
              </a:rPr>
              <a:t>TBM includes the tower </a:t>
            </a:r>
            <a:r>
              <a:rPr lang="en-US" sz="1100" b="1">
                <a:ea typeface="Lato"/>
                <a:cs typeface="Lato"/>
              </a:rPr>
              <a:t>Application</a:t>
            </a:r>
            <a:r>
              <a:rPr lang="en-US" sz="1100">
                <a:ea typeface="Lato"/>
                <a:cs typeface="Lato"/>
              </a:rPr>
              <a:t> and sub-towers </a:t>
            </a:r>
            <a:r>
              <a:rPr lang="en-US" sz="1100" b="1">
                <a:ea typeface="Lato"/>
                <a:cs typeface="Lato"/>
              </a:rPr>
              <a:t>Application Development</a:t>
            </a:r>
            <a:r>
              <a:rPr lang="en-US" sz="1100">
                <a:ea typeface="Lato"/>
                <a:cs typeface="Lato"/>
              </a:rPr>
              <a:t>, and </a:t>
            </a:r>
            <a:r>
              <a:rPr lang="en-US" sz="1100" b="1">
                <a:ea typeface="Lato"/>
                <a:cs typeface="Lato"/>
              </a:rPr>
              <a:t>Application Support &amp; Operations</a:t>
            </a:r>
          </a:p>
          <a:p>
            <a:pPr marL="171446" indent="-171446">
              <a:buFont typeface="Arial" panose="020B0604020202020204" pitchFamily="34" charset="0"/>
              <a:buChar char="•"/>
            </a:pPr>
            <a:r>
              <a:rPr lang="en-US" sz="1100">
                <a:ea typeface="Lato"/>
                <a:cs typeface="Lato"/>
              </a:rPr>
              <a:t>Agile practices manifest as an alteration to how execution occurs within this space</a:t>
            </a:r>
          </a:p>
          <a:p>
            <a:pPr marL="628269" lvl="1" indent="-171446">
              <a:buFont typeface="Arial" panose="020B0604020202020204" pitchFamily="34" charset="0"/>
              <a:buChar char="•"/>
            </a:pPr>
            <a:r>
              <a:rPr lang="en-US" sz="1100">
                <a:ea typeface="Lato"/>
                <a:cs typeface="Lato"/>
              </a:rPr>
              <a:t>Ex:  How teams are organized, how work is planned and executed, etc.</a:t>
            </a:r>
          </a:p>
        </p:txBody>
      </p:sp>
      <p:grpSp>
        <p:nvGrpSpPr>
          <p:cNvPr id="17" name="Group 16">
            <a:extLst>
              <a:ext uri="{FF2B5EF4-FFF2-40B4-BE49-F238E27FC236}">
                <a16:creationId xmlns:a16="http://schemas.microsoft.com/office/drawing/2014/main" id="{7C361C06-1844-81AC-16B8-4318F4F4CFDD}"/>
              </a:ext>
            </a:extLst>
          </p:cNvPr>
          <p:cNvGrpSpPr/>
          <p:nvPr/>
        </p:nvGrpSpPr>
        <p:grpSpPr>
          <a:xfrm>
            <a:off x="1073798" y="4175109"/>
            <a:ext cx="6996404" cy="613562"/>
            <a:chOff x="1335472" y="3877402"/>
            <a:chExt cx="6996404" cy="613562"/>
          </a:xfrm>
        </p:grpSpPr>
        <p:sp>
          <p:nvSpPr>
            <p:cNvPr id="18" name="TextBox 17">
              <a:extLst>
                <a:ext uri="{FF2B5EF4-FFF2-40B4-BE49-F238E27FC236}">
                  <a16:creationId xmlns:a16="http://schemas.microsoft.com/office/drawing/2014/main" id="{4765D864-4014-BA23-FA98-DA457AF502F6}"/>
                </a:ext>
              </a:extLst>
            </p:cNvPr>
            <p:cNvSpPr txBox="1"/>
            <p:nvPr/>
          </p:nvSpPr>
          <p:spPr>
            <a:xfrm>
              <a:off x="1599453" y="3877402"/>
              <a:ext cx="6732423" cy="613562"/>
            </a:xfrm>
            <a:prstGeom prst="rect">
              <a:avLst/>
            </a:prstGeom>
            <a:noFill/>
            <a:ln>
              <a:solidFill>
                <a:srgbClr val="FF9D4D"/>
              </a:solidFill>
            </a:ln>
          </p:spPr>
          <p:txBody>
            <a:bodyPr wrap="square" lIns="274320" tIns="45720" rIns="91440" bIns="45720" rtlCol="0" anchor="t">
              <a:noAutofit/>
            </a:bodyPr>
            <a:lstStyle/>
            <a:p>
              <a:r>
                <a:rPr lang="en-US" sz="1100" b="1">
                  <a:ea typeface="Lato"/>
                  <a:cs typeface="Lato"/>
                </a:rPr>
                <a:t>Note:</a:t>
              </a:r>
              <a:endParaRPr lang="en-US" sz="1100">
                <a:ea typeface="Lato"/>
                <a:cs typeface="Lato"/>
              </a:endParaRPr>
            </a:p>
            <a:p>
              <a:pPr marL="171446" indent="-171446">
                <a:buFont typeface="Arial" panose="020B0604020202020204" pitchFamily="34" charset="0"/>
                <a:buChar char="•"/>
              </a:pPr>
              <a:r>
                <a:rPr lang="en-US" sz="1100">
                  <a:ea typeface="Lato"/>
                  <a:cs typeface="Lato"/>
                </a:rPr>
                <a:t>Agility can inherently change unitization, budget, forecast, internal billing, and/or benchmark</a:t>
              </a:r>
            </a:p>
            <a:p>
              <a:pPr marL="171446" indent="-171446">
                <a:buFont typeface="Arial" panose="020B0604020202020204" pitchFamily="34" charset="0"/>
                <a:buChar char="•"/>
              </a:pPr>
              <a:r>
                <a:rPr lang="en-US" sz="1100">
                  <a:ea typeface="Lato"/>
                  <a:cs typeface="Lato"/>
                </a:rPr>
                <a:t>These adjustments can be addressed much like other offerings within the taxonomy</a:t>
              </a:r>
            </a:p>
          </p:txBody>
        </p:sp>
        <p:sp>
          <p:nvSpPr>
            <p:cNvPr id="22" name="Star: 7 Points 21">
              <a:extLst>
                <a:ext uri="{FF2B5EF4-FFF2-40B4-BE49-F238E27FC236}">
                  <a16:creationId xmlns:a16="http://schemas.microsoft.com/office/drawing/2014/main" id="{C3768A96-1724-3074-291E-50B9220E62B6}"/>
                </a:ext>
              </a:extLst>
            </p:cNvPr>
            <p:cNvSpPr/>
            <p:nvPr/>
          </p:nvSpPr>
          <p:spPr>
            <a:xfrm>
              <a:off x="1335472" y="3903165"/>
              <a:ext cx="527963" cy="568037"/>
            </a:xfrm>
            <a:prstGeom prst="star7">
              <a:avLst/>
            </a:prstGeom>
            <a:solidFill>
              <a:srgbClr val="FFD8B8"/>
            </a:solidFill>
            <a:ln>
              <a:solidFill>
                <a:srgbClr val="FF9D4D"/>
              </a:solidFill>
            </a:ln>
          </p:spPr>
          <p:txBody>
            <a:bodyPr wrap="square" lIns="0" tIns="0" rIns="0" bIns="0" rtlCol="0" anchor="ctr">
              <a:noAutofit/>
            </a:bodyPr>
            <a:lstStyle/>
            <a:p>
              <a:pPr algn="ctr"/>
              <a:r>
                <a:rPr lang="en-US" b="1">
                  <a:solidFill>
                    <a:schemeClr val="bg1"/>
                  </a:solidFill>
                </a:rPr>
                <a:t>!</a:t>
              </a:r>
            </a:p>
          </p:txBody>
        </p:sp>
      </p:grpSp>
      <p:pic>
        <p:nvPicPr>
          <p:cNvPr id="24" name="Picture 23" descr="Diagram&#10;&#10;Description automatically generated">
            <a:extLst>
              <a:ext uri="{FF2B5EF4-FFF2-40B4-BE49-F238E27FC236}">
                <a16:creationId xmlns:a16="http://schemas.microsoft.com/office/drawing/2014/main" id="{4AEC207A-3395-6FF5-5246-FAF6452E3C17}"/>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8048625" y="0"/>
            <a:ext cx="1095375" cy="1095375"/>
          </a:xfrm>
          <a:prstGeom prst="rect">
            <a:avLst/>
          </a:prstGeom>
        </p:spPr>
      </p:pic>
    </p:spTree>
    <p:extLst>
      <p:ext uri="{BB962C8B-B14F-4D97-AF65-F5344CB8AC3E}">
        <p14:creationId xmlns:p14="http://schemas.microsoft.com/office/powerpoint/2010/main" val="154108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2AC6-8CD9-2011-CDE6-2114E5B518FE}"/>
              </a:ext>
            </a:extLst>
          </p:cNvPr>
          <p:cNvSpPr>
            <a:spLocks noGrp="1"/>
          </p:cNvSpPr>
          <p:nvPr>
            <p:ph type="title"/>
          </p:nvPr>
        </p:nvSpPr>
        <p:spPr>
          <a:xfrm>
            <a:off x="457201" y="133351"/>
            <a:ext cx="8495967" cy="450296"/>
          </a:xfrm>
        </p:spPr>
        <p:txBody>
          <a:bodyPr>
            <a:normAutofit/>
          </a:bodyPr>
          <a:lstStyle/>
          <a:p>
            <a:r>
              <a:rPr lang="en-US" sz="2200">
                <a:ea typeface="+mj-lt"/>
                <a:cs typeface="+mj-lt"/>
              </a:rPr>
              <a:t>TBM and Product Management</a:t>
            </a:r>
            <a:endParaRPr lang="en-US" sz="2200">
              <a:ea typeface="Lato Light"/>
              <a:cs typeface="Lato Light"/>
            </a:endParaRPr>
          </a:p>
        </p:txBody>
      </p:sp>
      <p:sp>
        <p:nvSpPr>
          <p:cNvPr id="19" name="TextBox 18">
            <a:extLst>
              <a:ext uri="{FF2B5EF4-FFF2-40B4-BE49-F238E27FC236}">
                <a16:creationId xmlns:a16="http://schemas.microsoft.com/office/drawing/2014/main" id="{F7580944-5A15-4354-A02E-6424C7C41E0C}"/>
              </a:ext>
            </a:extLst>
          </p:cNvPr>
          <p:cNvSpPr txBox="1"/>
          <p:nvPr/>
        </p:nvSpPr>
        <p:spPr>
          <a:xfrm>
            <a:off x="548142" y="1135171"/>
            <a:ext cx="8047718" cy="507831"/>
          </a:xfrm>
          <a:prstGeom prst="rect">
            <a:avLst/>
          </a:prstGeom>
          <a:noFill/>
        </p:spPr>
        <p:txBody>
          <a:bodyPr wrap="square" lIns="91440" tIns="45720" rIns="91440" bIns="45720" rtlCol="0" anchor="t">
            <a:spAutoFit/>
          </a:bodyPr>
          <a:lstStyle/>
          <a:p>
            <a:pPr marL="171446" indent="-171446">
              <a:spcAft>
                <a:spcPts val="600"/>
              </a:spcAft>
              <a:buFont typeface="Arial" panose="020B0604020202020204" pitchFamily="34" charset="0"/>
              <a:buChar char="•"/>
            </a:pPr>
            <a:r>
              <a:rPr lang="en-US" sz="1100">
                <a:ea typeface="Lato"/>
                <a:cs typeface="Lato"/>
              </a:rPr>
              <a:t>Product Management, seeking to increase value through holistic management, includes Technology often as a subset</a:t>
            </a:r>
          </a:p>
          <a:p>
            <a:pPr marL="171446" indent="-171446">
              <a:spcAft>
                <a:spcPts val="600"/>
              </a:spcAft>
              <a:buFont typeface="Arial" panose="020B0604020202020204" pitchFamily="34" charset="0"/>
              <a:buChar char="•"/>
            </a:pPr>
            <a:r>
              <a:rPr lang="en-US" sz="1100">
                <a:ea typeface="Lato"/>
                <a:cs typeface="Lato"/>
              </a:rPr>
              <a:t>TBM can enhance awareness of financial and value delivery for the associated Technology</a:t>
            </a:r>
          </a:p>
        </p:txBody>
      </p:sp>
      <p:grpSp>
        <p:nvGrpSpPr>
          <p:cNvPr id="21" name="Group 20">
            <a:extLst>
              <a:ext uri="{FF2B5EF4-FFF2-40B4-BE49-F238E27FC236}">
                <a16:creationId xmlns:a16="http://schemas.microsoft.com/office/drawing/2014/main" id="{B6ABF2EB-4220-44A6-A958-96631569C09B}"/>
              </a:ext>
            </a:extLst>
          </p:cNvPr>
          <p:cNvGrpSpPr/>
          <p:nvPr/>
        </p:nvGrpSpPr>
        <p:grpSpPr>
          <a:xfrm>
            <a:off x="1073799" y="4175109"/>
            <a:ext cx="6996404" cy="613562"/>
            <a:chOff x="1335472" y="3877402"/>
            <a:chExt cx="6996404" cy="613562"/>
          </a:xfrm>
        </p:grpSpPr>
        <p:sp>
          <p:nvSpPr>
            <p:cNvPr id="20" name="TextBox 19">
              <a:extLst>
                <a:ext uri="{FF2B5EF4-FFF2-40B4-BE49-F238E27FC236}">
                  <a16:creationId xmlns:a16="http://schemas.microsoft.com/office/drawing/2014/main" id="{D41C7939-A61A-4516-BEAB-8076A897FE53}"/>
                </a:ext>
              </a:extLst>
            </p:cNvPr>
            <p:cNvSpPr txBox="1"/>
            <p:nvPr/>
          </p:nvSpPr>
          <p:spPr>
            <a:xfrm>
              <a:off x="1599453" y="3877402"/>
              <a:ext cx="6732423" cy="613562"/>
            </a:xfrm>
            <a:prstGeom prst="rect">
              <a:avLst/>
            </a:prstGeom>
            <a:noFill/>
            <a:ln>
              <a:solidFill>
                <a:srgbClr val="FF9D4D"/>
              </a:solidFill>
            </a:ln>
          </p:spPr>
          <p:txBody>
            <a:bodyPr wrap="square" lIns="274320" tIns="45720" rIns="91440" bIns="45720" rtlCol="0" anchor="t">
              <a:noAutofit/>
            </a:bodyPr>
            <a:lstStyle/>
            <a:p>
              <a:r>
                <a:rPr lang="en-US" sz="1100" b="1">
                  <a:ea typeface="Lato"/>
                  <a:cs typeface="Lato"/>
                </a:rPr>
                <a:t>Note:</a:t>
              </a:r>
              <a:endParaRPr lang="en-US" sz="1100">
                <a:ea typeface="Lato"/>
                <a:cs typeface="Lato"/>
              </a:endParaRPr>
            </a:p>
            <a:p>
              <a:pPr marL="171446" indent="-171446">
                <a:buFont typeface="Arial" panose="020B0604020202020204" pitchFamily="34" charset="0"/>
                <a:buChar char="•"/>
              </a:pPr>
              <a:r>
                <a:rPr lang="en-US" sz="1100">
                  <a:ea typeface="Lato"/>
                  <a:cs typeface="Lato"/>
                </a:rPr>
                <a:t>Product Management has varying definitions in industry (ex: go-to-market vs internal products)</a:t>
              </a:r>
            </a:p>
            <a:p>
              <a:pPr marL="171446" indent="-171446">
                <a:buFont typeface="Arial" panose="020B0604020202020204" pitchFamily="34" charset="0"/>
                <a:buChar char="•"/>
              </a:pPr>
              <a:r>
                <a:rPr lang="en-US" sz="1100">
                  <a:ea typeface="Lato"/>
                  <a:cs typeface="Lato"/>
                </a:rPr>
                <a:t>Regardless of context, </a:t>
              </a:r>
              <a:r>
                <a:rPr lang="en-US" sz="1100" i="1" u="sng">
                  <a:ea typeface="Lato"/>
                  <a:cs typeface="Lato"/>
                </a:rPr>
                <a:t>intent</a:t>
              </a:r>
              <a:r>
                <a:rPr lang="en-US" sz="1100">
                  <a:ea typeface="Lato"/>
                  <a:cs typeface="Lato"/>
                </a:rPr>
                <a:t> usually aligns on broadening context and increasing accountability</a:t>
              </a:r>
            </a:p>
          </p:txBody>
        </p:sp>
        <p:sp>
          <p:nvSpPr>
            <p:cNvPr id="11" name="Star: 7 Points 10">
              <a:extLst>
                <a:ext uri="{FF2B5EF4-FFF2-40B4-BE49-F238E27FC236}">
                  <a16:creationId xmlns:a16="http://schemas.microsoft.com/office/drawing/2014/main" id="{16E360B4-A603-4718-B5C1-F48D79BB6B2C}"/>
                </a:ext>
              </a:extLst>
            </p:cNvPr>
            <p:cNvSpPr/>
            <p:nvPr/>
          </p:nvSpPr>
          <p:spPr>
            <a:xfrm>
              <a:off x="1335472" y="3903165"/>
              <a:ext cx="527963" cy="568037"/>
            </a:xfrm>
            <a:prstGeom prst="star7">
              <a:avLst/>
            </a:prstGeom>
            <a:solidFill>
              <a:srgbClr val="FFD8B8"/>
            </a:solidFill>
            <a:ln>
              <a:solidFill>
                <a:srgbClr val="FF9D4D"/>
              </a:solidFill>
            </a:ln>
          </p:spPr>
          <p:txBody>
            <a:bodyPr wrap="square" lIns="0" tIns="0" rIns="0" bIns="0" rtlCol="0" anchor="ctr">
              <a:noAutofit/>
            </a:bodyPr>
            <a:lstStyle/>
            <a:p>
              <a:pPr algn="ctr"/>
              <a:r>
                <a:rPr lang="en-US" b="1">
                  <a:solidFill>
                    <a:schemeClr val="bg1"/>
                  </a:solidFill>
                </a:rPr>
                <a:t>!</a:t>
              </a:r>
            </a:p>
          </p:txBody>
        </p:sp>
      </p:grpSp>
      <p:sp>
        <p:nvSpPr>
          <p:cNvPr id="23" name="TextBox 22">
            <a:extLst>
              <a:ext uri="{FF2B5EF4-FFF2-40B4-BE49-F238E27FC236}">
                <a16:creationId xmlns:a16="http://schemas.microsoft.com/office/drawing/2014/main" id="{526CB11A-4C22-437F-A0C8-5FEF6AC4A505}"/>
              </a:ext>
            </a:extLst>
          </p:cNvPr>
          <p:cNvSpPr txBox="1"/>
          <p:nvPr/>
        </p:nvSpPr>
        <p:spPr>
          <a:xfrm>
            <a:off x="419987" y="659627"/>
            <a:ext cx="8304028" cy="276999"/>
          </a:xfrm>
          <a:prstGeom prst="rect">
            <a:avLst/>
          </a:prstGeom>
          <a:noFill/>
        </p:spPr>
        <p:txBody>
          <a:bodyPr wrap="square" lIns="0" tIns="0" rIns="0" bIns="0">
            <a:spAutoFit/>
          </a:bodyPr>
          <a:lstStyle/>
          <a:p>
            <a:pPr algn="ctr"/>
            <a:r>
              <a:rPr lang="en-US"/>
              <a:t>Technical Business Management Fits Inside Product Management</a:t>
            </a:r>
          </a:p>
        </p:txBody>
      </p:sp>
      <p:graphicFrame>
        <p:nvGraphicFramePr>
          <p:cNvPr id="13" name="Diagram 12">
            <a:extLst>
              <a:ext uri="{FF2B5EF4-FFF2-40B4-BE49-F238E27FC236}">
                <a16:creationId xmlns:a16="http://schemas.microsoft.com/office/drawing/2014/main" id="{7CFAF696-60BC-482A-BD0C-6D4E2DDB42E3}"/>
              </a:ext>
            </a:extLst>
          </p:cNvPr>
          <p:cNvGraphicFramePr/>
          <p:nvPr/>
        </p:nvGraphicFramePr>
        <p:xfrm>
          <a:off x="1290175" y="1803475"/>
          <a:ext cx="256032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6" name="Diagram 25">
            <a:extLst>
              <a:ext uri="{FF2B5EF4-FFF2-40B4-BE49-F238E27FC236}">
                <a16:creationId xmlns:a16="http://schemas.microsoft.com/office/drawing/2014/main" id="{9A4C2E0A-380D-4AA6-81A9-27C3A6672A7B}"/>
              </a:ext>
            </a:extLst>
          </p:cNvPr>
          <p:cNvGraphicFramePr/>
          <p:nvPr/>
        </p:nvGraphicFramePr>
        <p:xfrm>
          <a:off x="4975484" y="1803475"/>
          <a:ext cx="2560320" cy="228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descr="Diagram&#10;&#10;Description automatically generated">
            <a:extLst>
              <a:ext uri="{FF2B5EF4-FFF2-40B4-BE49-F238E27FC236}">
                <a16:creationId xmlns:a16="http://schemas.microsoft.com/office/drawing/2014/main" id="{42733CA1-923A-7788-30A8-92F70610B2A9}"/>
              </a:ext>
            </a:extLst>
          </p:cNvPr>
          <p:cNvPicPr>
            <a:picLocks noChangeAspect="1"/>
          </p:cNvPicPr>
          <p:nvPr/>
        </p:nvPicPr>
        <p:blipFill>
          <a:blip r:embed="rId13">
            <a:clrChange>
              <a:clrFrom>
                <a:srgbClr val="FEFEFE"/>
              </a:clrFrom>
              <a:clrTo>
                <a:srgbClr val="FEFEFE">
                  <a:alpha val="0"/>
                </a:srgbClr>
              </a:clrTo>
            </a:clrChange>
          </a:blip>
          <a:stretch>
            <a:fillRect/>
          </a:stretch>
        </p:blipFill>
        <p:spPr>
          <a:xfrm>
            <a:off x="8048625" y="-3021"/>
            <a:ext cx="1095375" cy="1095375"/>
          </a:xfrm>
          <a:prstGeom prst="rect">
            <a:avLst/>
          </a:prstGeom>
        </p:spPr>
      </p:pic>
    </p:spTree>
    <p:extLst>
      <p:ext uri="{BB962C8B-B14F-4D97-AF65-F5344CB8AC3E}">
        <p14:creationId xmlns:p14="http://schemas.microsoft.com/office/powerpoint/2010/main" val="212555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2AC6-8CD9-2011-CDE6-2114E5B518FE}"/>
              </a:ext>
            </a:extLst>
          </p:cNvPr>
          <p:cNvSpPr>
            <a:spLocks noGrp="1"/>
          </p:cNvSpPr>
          <p:nvPr>
            <p:ph type="title"/>
          </p:nvPr>
        </p:nvSpPr>
        <p:spPr>
          <a:xfrm>
            <a:off x="457201" y="133351"/>
            <a:ext cx="8495967" cy="450296"/>
          </a:xfrm>
        </p:spPr>
        <p:txBody>
          <a:bodyPr>
            <a:normAutofit/>
          </a:bodyPr>
          <a:lstStyle/>
          <a:p>
            <a:r>
              <a:rPr lang="en-US" sz="2200">
                <a:ea typeface="+mj-lt"/>
                <a:cs typeface="+mj-lt"/>
              </a:rPr>
              <a:t>In Conclusion…of an Intro</a:t>
            </a:r>
            <a:endParaRPr lang="en-US" sz="2200">
              <a:ea typeface="Lato Light"/>
              <a:cs typeface="Lato Light"/>
            </a:endParaRPr>
          </a:p>
        </p:txBody>
      </p:sp>
      <p:sp>
        <p:nvSpPr>
          <p:cNvPr id="19" name="TextBox 18">
            <a:extLst>
              <a:ext uri="{FF2B5EF4-FFF2-40B4-BE49-F238E27FC236}">
                <a16:creationId xmlns:a16="http://schemas.microsoft.com/office/drawing/2014/main" id="{F7580944-5A15-4354-A02E-6424C7C41E0C}"/>
              </a:ext>
            </a:extLst>
          </p:cNvPr>
          <p:cNvSpPr txBox="1"/>
          <p:nvPr/>
        </p:nvSpPr>
        <p:spPr>
          <a:xfrm>
            <a:off x="548142" y="1135172"/>
            <a:ext cx="8047718" cy="507831"/>
          </a:xfrm>
          <a:prstGeom prst="rect">
            <a:avLst/>
          </a:prstGeom>
          <a:noFill/>
        </p:spPr>
        <p:txBody>
          <a:bodyPr wrap="square" lIns="91440" tIns="45720" rIns="91440" bIns="45720" rtlCol="0" anchor="t">
            <a:spAutoFit/>
          </a:bodyPr>
          <a:lstStyle/>
          <a:p>
            <a:pPr marL="171446" indent="-171446">
              <a:spcAft>
                <a:spcPts val="600"/>
              </a:spcAft>
              <a:buFont typeface="Arial" panose="020B0604020202020204" pitchFamily="34" charset="0"/>
              <a:buChar char="•"/>
            </a:pPr>
            <a:r>
              <a:rPr lang="en-US" sz="1100">
                <a:ea typeface="Lato"/>
                <a:cs typeface="Lato"/>
              </a:rPr>
              <a:t>While language, constructs, and intents can vary…</a:t>
            </a:r>
          </a:p>
          <a:p>
            <a:pPr marL="171446" indent="-171446">
              <a:spcAft>
                <a:spcPts val="600"/>
              </a:spcAft>
              <a:buFont typeface="Arial" panose="020B0604020202020204" pitchFamily="34" charset="0"/>
              <a:buChar char="•"/>
            </a:pPr>
            <a:r>
              <a:rPr lang="en-US" sz="1100">
                <a:ea typeface="Lato"/>
                <a:cs typeface="Lato"/>
              </a:rPr>
              <a:t>TBM, Agile, and Product Management can make for a complimentary management tool kit</a:t>
            </a:r>
          </a:p>
        </p:txBody>
      </p:sp>
      <p:grpSp>
        <p:nvGrpSpPr>
          <p:cNvPr id="21" name="Group 20">
            <a:extLst>
              <a:ext uri="{FF2B5EF4-FFF2-40B4-BE49-F238E27FC236}">
                <a16:creationId xmlns:a16="http://schemas.microsoft.com/office/drawing/2014/main" id="{B6ABF2EB-4220-44A6-A958-96631569C09B}"/>
              </a:ext>
            </a:extLst>
          </p:cNvPr>
          <p:cNvGrpSpPr/>
          <p:nvPr/>
        </p:nvGrpSpPr>
        <p:grpSpPr>
          <a:xfrm>
            <a:off x="1052221" y="3777422"/>
            <a:ext cx="6996404" cy="613562"/>
            <a:chOff x="1335472" y="3877402"/>
            <a:chExt cx="6996404" cy="613562"/>
          </a:xfrm>
        </p:grpSpPr>
        <p:sp>
          <p:nvSpPr>
            <p:cNvPr id="20" name="TextBox 19">
              <a:extLst>
                <a:ext uri="{FF2B5EF4-FFF2-40B4-BE49-F238E27FC236}">
                  <a16:creationId xmlns:a16="http://schemas.microsoft.com/office/drawing/2014/main" id="{D41C7939-A61A-4516-BEAB-8076A897FE53}"/>
                </a:ext>
              </a:extLst>
            </p:cNvPr>
            <p:cNvSpPr txBox="1"/>
            <p:nvPr/>
          </p:nvSpPr>
          <p:spPr>
            <a:xfrm>
              <a:off x="1599453" y="3877402"/>
              <a:ext cx="6732423" cy="613562"/>
            </a:xfrm>
            <a:prstGeom prst="rect">
              <a:avLst/>
            </a:prstGeom>
            <a:noFill/>
            <a:ln>
              <a:solidFill>
                <a:srgbClr val="FF9D4D"/>
              </a:solidFill>
            </a:ln>
          </p:spPr>
          <p:txBody>
            <a:bodyPr wrap="square" lIns="274320" tIns="45720" rIns="91440" bIns="45720" rtlCol="0" anchor="t">
              <a:noAutofit/>
            </a:bodyPr>
            <a:lstStyle/>
            <a:p>
              <a:r>
                <a:rPr lang="en-US" sz="1100" b="1">
                  <a:ea typeface="Lato"/>
                  <a:cs typeface="Lato"/>
                </a:rPr>
                <a:t>Note:</a:t>
              </a:r>
              <a:endParaRPr lang="en-US" sz="1100">
                <a:ea typeface="Lato"/>
                <a:cs typeface="Lato"/>
              </a:endParaRPr>
            </a:p>
            <a:p>
              <a:pPr marL="171446" indent="-171446">
                <a:buFont typeface="Arial" panose="020B0604020202020204" pitchFamily="34" charset="0"/>
                <a:buChar char="•"/>
              </a:pPr>
              <a:r>
                <a:rPr lang="en-US" sz="1000">
                  <a:ea typeface="Lato"/>
                  <a:cs typeface="Lato"/>
                </a:rPr>
                <a:t>“Words have a magical power. They can either bring the greatest happiness or the deepest despair.” – Freud</a:t>
              </a:r>
            </a:p>
            <a:p>
              <a:pPr marL="171446" indent="-171446">
                <a:buFont typeface="Arial" panose="020B0604020202020204" pitchFamily="34" charset="0"/>
                <a:buChar char="•"/>
              </a:pPr>
              <a:r>
                <a:rPr lang="en-US" sz="1000">
                  <a:ea typeface="Lato"/>
                  <a:cs typeface="Lato"/>
                </a:rPr>
                <a:t>Different frameworks will use different vocabulary – prioritize internal alignment over industry alignment</a:t>
              </a:r>
            </a:p>
          </p:txBody>
        </p:sp>
        <p:sp>
          <p:nvSpPr>
            <p:cNvPr id="11" name="Star: 7 Points 10">
              <a:extLst>
                <a:ext uri="{FF2B5EF4-FFF2-40B4-BE49-F238E27FC236}">
                  <a16:creationId xmlns:a16="http://schemas.microsoft.com/office/drawing/2014/main" id="{16E360B4-A603-4718-B5C1-F48D79BB6B2C}"/>
                </a:ext>
              </a:extLst>
            </p:cNvPr>
            <p:cNvSpPr/>
            <p:nvPr/>
          </p:nvSpPr>
          <p:spPr>
            <a:xfrm>
              <a:off x="1335472" y="3903165"/>
              <a:ext cx="527963" cy="568037"/>
            </a:xfrm>
            <a:prstGeom prst="star7">
              <a:avLst/>
            </a:prstGeom>
            <a:solidFill>
              <a:srgbClr val="FFD8B8"/>
            </a:solidFill>
            <a:ln>
              <a:solidFill>
                <a:srgbClr val="FF9D4D"/>
              </a:solidFill>
            </a:ln>
          </p:spPr>
          <p:txBody>
            <a:bodyPr wrap="square" lIns="0" tIns="0" rIns="0" bIns="0" rtlCol="0" anchor="ctr">
              <a:noAutofit/>
            </a:bodyPr>
            <a:lstStyle/>
            <a:p>
              <a:pPr algn="ctr"/>
              <a:r>
                <a:rPr lang="en-US" b="1">
                  <a:solidFill>
                    <a:schemeClr val="bg1"/>
                  </a:solidFill>
                </a:rPr>
                <a:t>!</a:t>
              </a:r>
            </a:p>
          </p:txBody>
        </p:sp>
      </p:grpSp>
      <p:sp>
        <p:nvSpPr>
          <p:cNvPr id="23" name="TextBox 22">
            <a:extLst>
              <a:ext uri="{FF2B5EF4-FFF2-40B4-BE49-F238E27FC236}">
                <a16:creationId xmlns:a16="http://schemas.microsoft.com/office/drawing/2014/main" id="{526CB11A-4C22-437F-A0C8-5FEF6AC4A505}"/>
              </a:ext>
            </a:extLst>
          </p:cNvPr>
          <p:cNvSpPr txBox="1"/>
          <p:nvPr/>
        </p:nvSpPr>
        <p:spPr>
          <a:xfrm>
            <a:off x="419987" y="659627"/>
            <a:ext cx="8304028" cy="276999"/>
          </a:xfrm>
          <a:prstGeom prst="rect">
            <a:avLst/>
          </a:prstGeom>
          <a:noFill/>
        </p:spPr>
        <p:txBody>
          <a:bodyPr wrap="square" lIns="0" tIns="0" rIns="0" bIns="0">
            <a:spAutoFit/>
          </a:bodyPr>
          <a:lstStyle/>
          <a:p>
            <a:pPr algn="ctr"/>
            <a:r>
              <a:rPr lang="en-US"/>
              <a:t>Usage of One Discipline is </a:t>
            </a:r>
            <a:r>
              <a:rPr lang="en-US" i="1" u="sng"/>
              <a:t>not</a:t>
            </a:r>
            <a:r>
              <a:rPr lang="en-US"/>
              <a:t> a Deterrent for Entrant to Another</a:t>
            </a:r>
          </a:p>
        </p:txBody>
      </p:sp>
      <p:graphicFrame>
        <p:nvGraphicFramePr>
          <p:cNvPr id="3" name="Diagram 2">
            <a:extLst>
              <a:ext uri="{FF2B5EF4-FFF2-40B4-BE49-F238E27FC236}">
                <a16:creationId xmlns:a16="http://schemas.microsoft.com/office/drawing/2014/main" id="{25AB7C6E-745C-45A7-A34D-73710A6CE4A5}"/>
              </a:ext>
            </a:extLst>
          </p:cNvPr>
          <p:cNvGraphicFramePr/>
          <p:nvPr/>
        </p:nvGraphicFramePr>
        <p:xfrm>
          <a:off x="1524000" y="1798202"/>
          <a:ext cx="6096000" cy="2286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Diagram&#10;&#10;Description automatically generated">
            <a:extLst>
              <a:ext uri="{FF2B5EF4-FFF2-40B4-BE49-F238E27FC236}">
                <a16:creationId xmlns:a16="http://schemas.microsoft.com/office/drawing/2014/main" id="{5B62CA0A-6C81-302C-5994-57F475DC136B}"/>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8048625" y="10170"/>
            <a:ext cx="1095375" cy="1095375"/>
          </a:xfrm>
          <a:prstGeom prst="rect">
            <a:avLst/>
          </a:prstGeom>
        </p:spPr>
      </p:pic>
    </p:spTree>
    <p:extLst>
      <p:ext uri="{BB962C8B-B14F-4D97-AF65-F5344CB8AC3E}">
        <p14:creationId xmlns:p14="http://schemas.microsoft.com/office/powerpoint/2010/main" val="4337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6AB7-FE5A-A729-07C2-90F5BC558628}"/>
              </a:ext>
            </a:extLst>
          </p:cNvPr>
          <p:cNvSpPr>
            <a:spLocks noGrp="1"/>
          </p:cNvSpPr>
          <p:nvPr>
            <p:ph type="title"/>
          </p:nvPr>
        </p:nvSpPr>
        <p:spPr>
          <a:xfrm>
            <a:off x="489627" y="353421"/>
            <a:ext cx="4250985" cy="904230"/>
          </a:xfrm>
        </p:spPr>
        <p:txBody>
          <a:bodyPr/>
          <a:lstStyle/>
          <a:p>
            <a:r>
              <a:rPr lang="en-US" dirty="0">
                <a:cs typeface="Arial"/>
              </a:rPr>
              <a:t>TBM Integration Model: Agile &amp; Product Thinking</a:t>
            </a:r>
            <a:endParaRPr lang="en-US" dirty="0"/>
          </a:p>
        </p:txBody>
      </p:sp>
      <p:sp>
        <p:nvSpPr>
          <p:cNvPr id="7" name="Text Placeholder 4">
            <a:extLst>
              <a:ext uri="{FF2B5EF4-FFF2-40B4-BE49-F238E27FC236}">
                <a16:creationId xmlns:a16="http://schemas.microsoft.com/office/drawing/2014/main" id="{743E9B05-12C4-A2E7-E1F8-F0E1E686BFB9}"/>
              </a:ext>
            </a:extLst>
          </p:cNvPr>
          <p:cNvSpPr txBox="1">
            <a:spLocks/>
          </p:cNvSpPr>
          <p:nvPr/>
        </p:nvSpPr>
        <p:spPr>
          <a:xfrm>
            <a:off x="489626" y="1572323"/>
            <a:ext cx="4250985" cy="2469376"/>
          </a:xfrm>
          <a:prstGeom prst="rect">
            <a:avLst/>
          </a:prstGeom>
        </p:spPr>
        <p:txBody>
          <a:bodyPr vert="horz" lIns="0" tIns="0" rIns="0" bIns="0" rtlCol="0" anchor="t">
            <a:noAutofit/>
          </a:bodyPr>
          <a:lstStyle>
            <a:lvl1pPr marL="274320" indent="-274320" algn="l" defTabSz="913708" rtl="0" eaLnBrk="1" latinLnBrk="0" hangingPunct="1">
              <a:spcBef>
                <a:spcPct val="20000"/>
              </a:spcBef>
              <a:buClr>
                <a:schemeClr val="accent1"/>
              </a:buClr>
              <a:buSzPct val="80000"/>
              <a:buFont typeface="Wingdings 3" panose="05040102010807070707" pitchFamily="18" charset="2"/>
              <a:buChar char=""/>
              <a:defRPr lang="en-US" sz="2100" b="0" kern="1200" dirty="0" smtClean="0">
                <a:solidFill>
                  <a:schemeClr val="tx1"/>
                </a:solidFill>
                <a:latin typeface="+mn-lt"/>
                <a:ea typeface="+mn-ea"/>
                <a:cs typeface="+mn-cs"/>
              </a:defRPr>
            </a:lvl1pPr>
            <a:lvl2pPr marL="574675" indent="-228600" algn="l" defTabSz="913708" rtl="0" eaLnBrk="1" latinLnBrk="0" hangingPunct="1">
              <a:spcBef>
                <a:spcPct val="20000"/>
              </a:spcBef>
              <a:buClrTx/>
              <a:buFont typeface="Wingdings" panose="05000000000000000000" pitchFamily="2" charset="2"/>
              <a:buChar char="§"/>
              <a:defRPr lang="en-US" sz="1800" b="0" kern="1200" dirty="0" smtClean="0">
                <a:solidFill>
                  <a:schemeClr val="tx1"/>
                </a:solidFill>
                <a:latin typeface="+mn-lt"/>
                <a:ea typeface="+mn-ea"/>
                <a:cs typeface="+mn-cs"/>
              </a:defRPr>
            </a:lvl2pPr>
            <a:lvl3pPr marL="766763" indent="-176213" algn="l" defTabSz="913708" rtl="0" eaLnBrk="1" latinLnBrk="0" hangingPunct="1">
              <a:spcBef>
                <a:spcPct val="20000"/>
              </a:spcBef>
              <a:buClrTx/>
              <a:buFont typeface="Wingdings" panose="05000000000000000000" pitchFamily="2" charset="2"/>
              <a:buChar char="§"/>
              <a:defRPr lang="en-US" sz="1500" b="0" kern="1200" dirty="0" smtClean="0">
                <a:solidFill>
                  <a:schemeClr val="tx1"/>
                </a:solidFill>
                <a:latin typeface="+mn-lt"/>
                <a:ea typeface="+mn-ea"/>
                <a:cs typeface="+mn-cs"/>
              </a:defRPr>
            </a:lvl3pPr>
            <a:lvl4pPr marL="973138" indent="-153988" algn="l" defTabSz="913708" rtl="0" eaLnBrk="1" latinLnBrk="0" hangingPunct="1">
              <a:spcBef>
                <a:spcPct val="20000"/>
              </a:spcBef>
              <a:buClrTx/>
              <a:buFont typeface="Wingdings" panose="05000000000000000000" pitchFamily="2" charset="2"/>
              <a:buChar char="§"/>
              <a:defRPr lang="en-US" sz="1350" b="0" kern="1200" dirty="0" smtClean="0">
                <a:solidFill>
                  <a:schemeClr val="tx1"/>
                </a:solidFill>
                <a:latin typeface="+mn-lt"/>
                <a:ea typeface="+mn-ea"/>
                <a:cs typeface="+mn-cs"/>
              </a:defRPr>
            </a:lvl4pPr>
            <a:lvl5pPr marL="1143000" indent="-125413" algn="l" defTabSz="913708" rtl="0" eaLnBrk="1" latinLnBrk="0" hangingPunct="1">
              <a:spcBef>
                <a:spcPct val="20000"/>
              </a:spcBef>
              <a:buClrTx/>
              <a:buFont typeface="Wingdings" panose="05000000000000000000" pitchFamily="2" charset="2"/>
              <a:buChar char="§"/>
              <a:defRPr lang="en-US" sz="1350" b="0" kern="1200" dirty="0">
                <a:solidFill>
                  <a:schemeClr val="tx1"/>
                </a:solidFill>
                <a:latin typeface="+mn-lt"/>
                <a:ea typeface="+mn-ea"/>
                <a:cs typeface="+mn-cs"/>
              </a:defRPr>
            </a:lvl5pPr>
            <a:lvl6pPr marL="2512691" indent="-228434" algn="l" defTabSz="913708" rtl="0" eaLnBrk="1" latinLnBrk="0" hangingPunct="1">
              <a:spcBef>
                <a:spcPct val="20000"/>
              </a:spcBef>
              <a:buFont typeface="+mj-lt"/>
              <a:buChar char="•"/>
              <a:defRPr sz="2025" kern="1200">
                <a:solidFill>
                  <a:schemeClr val="tx1"/>
                </a:solidFill>
                <a:latin typeface="+mn-lt"/>
                <a:ea typeface="+mn-ea"/>
                <a:cs typeface="+mn-cs"/>
              </a:defRPr>
            </a:lvl6pPr>
            <a:lvl7pPr marL="2969546" indent="-228434" algn="l" defTabSz="913708" rtl="0" eaLnBrk="1" latinLnBrk="0" hangingPunct="1">
              <a:spcBef>
                <a:spcPct val="20000"/>
              </a:spcBef>
              <a:buFont typeface="+mj-lt"/>
              <a:buChar char="•"/>
              <a:defRPr sz="2025" kern="1200">
                <a:solidFill>
                  <a:schemeClr val="tx1"/>
                </a:solidFill>
                <a:latin typeface="+mn-lt"/>
                <a:ea typeface="+mn-ea"/>
                <a:cs typeface="+mn-cs"/>
              </a:defRPr>
            </a:lvl7pPr>
            <a:lvl8pPr marL="3426398" indent="-228434" algn="l" defTabSz="913708" rtl="0" eaLnBrk="1" latinLnBrk="0" hangingPunct="1">
              <a:spcBef>
                <a:spcPct val="20000"/>
              </a:spcBef>
              <a:buFont typeface="+mj-lt"/>
              <a:buChar char="•"/>
              <a:defRPr sz="2025" kern="1200">
                <a:solidFill>
                  <a:schemeClr val="tx1"/>
                </a:solidFill>
                <a:latin typeface="+mn-lt"/>
                <a:ea typeface="+mn-ea"/>
                <a:cs typeface="+mn-cs"/>
              </a:defRPr>
            </a:lvl8pPr>
            <a:lvl9pPr marL="3883253" indent="-228434" algn="l" defTabSz="913708" rtl="0" eaLnBrk="1" latinLnBrk="0" hangingPunct="1">
              <a:spcBef>
                <a:spcPct val="20000"/>
              </a:spcBef>
              <a:buFont typeface="+mj-lt"/>
              <a:buChar char="•"/>
              <a:defRPr sz="2025" kern="1200">
                <a:solidFill>
                  <a:schemeClr val="tx1"/>
                </a:solidFill>
                <a:latin typeface="+mn-lt"/>
                <a:ea typeface="+mn-ea"/>
                <a:cs typeface="+mn-cs"/>
              </a:defRPr>
            </a:lvl9pPr>
          </a:lstStyle>
          <a:p>
            <a:pPr marL="0" indent="0">
              <a:lnSpc>
                <a:spcPct val="110000"/>
              </a:lnSpc>
              <a:spcBef>
                <a:spcPts val="600"/>
              </a:spcBef>
              <a:spcAft>
                <a:spcPts val="0"/>
              </a:spcAft>
              <a:buNone/>
            </a:pPr>
            <a:r>
              <a:rPr lang="en-US" sz="1400" b="1" dirty="0">
                <a:solidFill>
                  <a:schemeClr val="accent4"/>
                </a:solidFill>
                <a:cs typeface="Arial"/>
              </a:rPr>
              <a:t>Now available online: </a:t>
            </a:r>
          </a:p>
          <a:p>
            <a:pPr>
              <a:lnSpc>
                <a:spcPct val="110000"/>
              </a:lnSpc>
              <a:spcBef>
                <a:spcPts val="600"/>
              </a:spcBef>
              <a:spcAft>
                <a:spcPts val="0"/>
              </a:spcAft>
            </a:pPr>
            <a:r>
              <a:rPr lang="en-US" sz="1200" dirty="0">
                <a:cs typeface="Arial" panose="020B0604020202020204"/>
              </a:rPr>
              <a:t>Available on the TBM Council Resource Center. </a:t>
            </a:r>
            <a:endParaRPr lang="en-US" sz="1200" dirty="0">
              <a:ea typeface="+mn-lt"/>
              <a:cs typeface="+mn-lt"/>
            </a:endParaRPr>
          </a:p>
          <a:p>
            <a:pPr>
              <a:lnSpc>
                <a:spcPct val="110000"/>
              </a:lnSpc>
              <a:spcBef>
                <a:spcPts val="600"/>
              </a:spcBef>
              <a:spcAft>
                <a:spcPts val="0"/>
              </a:spcAft>
              <a:buClr>
                <a:srgbClr val="0D96C9"/>
              </a:buClr>
              <a:buFont typeface="Wingdings 3" panose="05000000000000000000" pitchFamily="2" charset="2"/>
              <a:buChar char=""/>
            </a:pPr>
            <a:r>
              <a:rPr lang="en-US" sz="1200" dirty="0">
                <a:cs typeface="Arial"/>
              </a:rPr>
              <a:t>TBM Council members also have access to this infographic through TBM Connect. Visit the ”TBM Framework &amp; Taxonomy” community.</a:t>
            </a:r>
          </a:p>
          <a:p>
            <a:pPr>
              <a:lnSpc>
                <a:spcPct val="110000"/>
              </a:lnSpc>
              <a:spcBef>
                <a:spcPts val="600"/>
              </a:spcBef>
              <a:spcAft>
                <a:spcPts val="0"/>
              </a:spcAft>
              <a:buClr>
                <a:srgbClr val="0D96C9"/>
              </a:buClr>
              <a:buFont typeface="Wingdings 3" panose="05000000000000000000" pitchFamily="2" charset="2"/>
              <a:buChar char=""/>
            </a:pPr>
            <a:r>
              <a:rPr lang="en-US" sz="1200">
                <a:cs typeface="Arial"/>
              </a:rPr>
              <a:t>Scan the QR Code to view the full infographic</a:t>
            </a:r>
          </a:p>
        </p:txBody>
      </p:sp>
      <p:pic>
        <p:nvPicPr>
          <p:cNvPr id="4" name="Picture 3" descr="Graphical user interface&#10;&#10;Description automatically generated with low confidence">
            <a:extLst>
              <a:ext uri="{FF2B5EF4-FFF2-40B4-BE49-F238E27FC236}">
                <a16:creationId xmlns:a16="http://schemas.microsoft.com/office/drawing/2014/main" id="{457FB674-0D91-12CC-EAC1-9C4AA2BEA385}"/>
              </a:ext>
            </a:extLst>
          </p:cNvPr>
          <p:cNvPicPr>
            <a:picLocks noChangeAspect="1"/>
          </p:cNvPicPr>
          <p:nvPr/>
        </p:nvPicPr>
        <p:blipFill>
          <a:blip r:embed="rId3"/>
          <a:stretch>
            <a:fillRect/>
          </a:stretch>
        </p:blipFill>
        <p:spPr>
          <a:xfrm>
            <a:off x="5222877" y="494398"/>
            <a:ext cx="3212900" cy="3830765"/>
          </a:xfrm>
          <a:prstGeom prst="rect">
            <a:avLst/>
          </a:prstGeom>
        </p:spPr>
      </p:pic>
      <p:pic>
        <p:nvPicPr>
          <p:cNvPr id="6" name="Picture 5" descr="Qr code&#10;&#10;Description automatically generated">
            <a:extLst>
              <a:ext uri="{FF2B5EF4-FFF2-40B4-BE49-F238E27FC236}">
                <a16:creationId xmlns:a16="http://schemas.microsoft.com/office/drawing/2014/main" id="{D9E3122A-A36C-907D-BAF9-D2901DCD2226}"/>
              </a:ext>
            </a:extLst>
          </p:cNvPr>
          <p:cNvPicPr>
            <a:picLocks noChangeAspect="1"/>
          </p:cNvPicPr>
          <p:nvPr/>
        </p:nvPicPr>
        <p:blipFill>
          <a:blip r:embed="rId4"/>
          <a:stretch>
            <a:fillRect/>
          </a:stretch>
        </p:blipFill>
        <p:spPr>
          <a:xfrm>
            <a:off x="1658424" y="3128970"/>
            <a:ext cx="1368240" cy="1368240"/>
          </a:xfrm>
          <a:prstGeom prst="rect">
            <a:avLst/>
          </a:prstGeom>
        </p:spPr>
      </p:pic>
    </p:spTree>
    <p:extLst>
      <p:ext uri="{BB962C8B-B14F-4D97-AF65-F5344CB8AC3E}">
        <p14:creationId xmlns:p14="http://schemas.microsoft.com/office/powerpoint/2010/main" val="14307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6"/>
          <p:cNvSpPr txBox="1">
            <a:spLocks noGrp="1"/>
          </p:cNvSpPr>
          <p:nvPr>
            <p:ph type="ctrTitle"/>
          </p:nvPr>
        </p:nvSpPr>
        <p:spPr>
          <a:prstGeom prst="rect">
            <a:avLst/>
          </a:prstGeom>
          <a:noFill/>
          <a:ln>
            <a:noFill/>
          </a:ln>
        </p:spPr>
        <p:txBody>
          <a:bodyPr spcFirstLastPara="1" vert="horz" wrap="square" lIns="0" tIns="60900" rIns="0" bIns="60900" rtlCol="0" anchor="b" anchorCtr="0">
            <a:noAutofit/>
          </a:bodyPr>
          <a:lstStyle/>
          <a:p>
            <a:pPr>
              <a:lnSpc>
                <a:spcPct val="90000"/>
              </a:lnSpc>
            </a:pPr>
            <a:r>
              <a:rPr lang="en-US" sz="3300" dirty="0"/>
              <a:t>TBM Integration Model: ServiceNow CSDM</a:t>
            </a:r>
            <a:endParaRPr sz="3300" dirty="0">
              <a:solidFill>
                <a:schemeClr val="lt1"/>
              </a:solidFill>
            </a:endParaRPr>
          </a:p>
        </p:txBody>
      </p:sp>
      <p:sp>
        <p:nvSpPr>
          <p:cNvPr id="9" name="TextBox 8">
            <a:extLst>
              <a:ext uri="{FF2B5EF4-FFF2-40B4-BE49-F238E27FC236}">
                <a16:creationId xmlns:a16="http://schemas.microsoft.com/office/drawing/2014/main" id="{06E63EF8-5D33-C4DA-44E0-8593D518E392}"/>
              </a:ext>
            </a:extLst>
          </p:cNvPr>
          <p:cNvSpPr txBox="1"/>
          <p:nvPr/>
        </p:nvSpPr>
        <p:spPr>
          <a:xfrm>
            <a:off x="457200" y="2679240"/>
            <a:ext cx="4321534" cy="507831"/>
          </a:xfrm>
          <a:prstGeom prst="rect">
            <a:avLst/>
          </a:prstGeom>
          <a:noFill/>
        </p:spPr>
        <p:txBody>
          <a:bodyPr wrap="square">
            <a:spAutoFit/>
          </a:bodyPr>
          <a:lstStyle/>
          <a:p>
            <a:r>
              <a:rPr lang="en-US" sz="1350" b="1" dirty="0">
                <a:solidFill>
                  <a:schemeClr val="bg1"/>
                </a:solidFill>
              </a:rPr>
              <a:t>Matt Temple</a:t>
            </a:r>
          </a:p>
          <a:p>
            <a:r>
              <a:rPr lang="en-US" sz="1350" dirty="0">
                <a:solidFill>
                  <a:schemeClr val="bg1"/>
                </a:solidFill>
              </a:rPr>
              <a:t>Transformation Excellence Manager, Accenture</a:t>
            </a:r>
          </a:p>
        </p:txBody>
      </p:sp>
      <p:pic>
        <p:nvPicPr>
          <p:cNvPr id="2" name="Picture 1" descr="Diagram&#10;&#10;Description automatically generated">
            <a:extLst>
              <a:ext uri="{FF2B5EF4-FFF2-40B4-BE49-F238E27FC236}">
                <a16:creationId xmlns:a16="http://schemas.microsoft.com/office/drawing/2014/main" id="{10B19B71-F59F-4236-ABD9-3083442837B3}"/>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8048625" y="50330"/>
            <a:ext cx="1095375" cy="1095375"/>
          </a:xfrm>
          <a:prstGeom prst="rect">
            <a:avLst/>
          </a:prstGeom>
        </p:spPr>
      </p:pic>
    </p:spTree>
    <p:extLst>
      <p:ext uri="{BB962C8B-B14F-4D97-AF65-F5344CB8AC3E}">
        <p14:creationId xmlns:p14="http://schemas.microsoft.com/office/powerpoint/2010/main" val="1807989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558E6-A8D0-1D80-3A35-B586B0E33B7D}"/>
              </a:ext>
            </a:extLst>
          </p:cNvPr>
          <p:cNvSpPr>
            <a:spLocks noGrp="1"/>
          </p:cNvSpPr>
          <p:nvPr>
            <p:ph type="title"/>
          </p:nvPr>
        </p:nvSpPr>
        <p:spPr/>
        <p:txBody>
          <a:bodyPr/>
          <a:lstStyle/>
          <a:p>
            <a:r>
              <a:rPr lang="en-US" dirty="0"/>
              <a:t>CSDM Evolution</a:t>
            </a:r>
          </a:p>
        </p:txBody>
      </p:sp>
      <p:pic>
        <p:nvPicPr>
          <p:cNvPr id="4" name="Picture 2">
            <a:extLst>
              <a:ext uri="{FF2B5EF4-FFF2-40B4-BE49-F238E27FC236}">
                <a16:creationId xmlns:a16="http://schemas.microsoft.com/office/drawing/2014/main" id="{741D5A2D-5B9E-8068-DFE5-B3AEA1A3C3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197" y="872490"/>
            <a:ext cx="7170221"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F019B8-C193-DBA6-889D-46456C024960}"/>
              </a:ext>
            </a:extLst>
          </p:cNvPr>
          <p:cNvSpPr txBox="1"/>
          <p:nvPr/>
        </p:nvSpPr>
        <p:spPr>
          <a:xfrm>
            <a:off x="457197" y="4271010"/>
            <a:ext cx="7383783" cy="215444"/>
          </a:xfrm>
          <a:prstGeom prst="rect">
            <a:avLst/>
          </a:prstGeom>
          <a:noFill/>
        </p:spPr>
        <p:txBody>
          <a:bodyPr wrap="square">
            <a:spAutoFit/>
          </a:bodyPr>
          <a:lstStyle/>
          <a:p>
            <a:r>
              <a:rPr lang="en-US" sz="800" dirty="0">
                <a:effectLst/>
              </a:rPr>
              <a:t>- “ServiceNow CSDM: Evolution &amp; CSDM Examples.” </a:t>
            </a:r>
            <a:r>
              <a:rPr lang="en-US" sz="800" i="1" dirty="0">
                <a:effectLst/>
              </a:rPr>
              <a:t>The DCM Blog</a:t>
            </a:r>
            <a:r>
              <a:rPr lang="en-US" sz="800" dirty="0">
                <a:effectLst/>
              </a:rPr>
              <a:t>, </a:t>
            </a:r>
            <a:r>
              <a:rPr lang="en-US" sz="800" dirty="0" err="1">
                <a:effectLst/>
              </a:rPr>
              <a:t>Qualdatrix</a:t>
            </a:r>
            <a:r>
              <a:rPr lang="en-US" sz="800" dirty="0">
                <a:effectLst/>
              </a:rPr>
              <a:t> Ltd, https://datacontentmanager.com/servicenow-csdm-example-data-models. </a:t>
            </a:r>
          </a:p>
        </p:txBody>
      </p:sp>
    </p:spTree>
    <p:extLst>
      <p:ext uri="{BB962C8B-B14F-4D97-AF65-F5344CB8AC3E}">
        <p14:creationId xmlns:p14="http://schemas.microsoft.com/office/powerpoint/2010/main" val="406914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B9BBCFB2-CC34-C814-06A7-50C86C4AA601}"/>
              </a:ext>
            </a:extLst>
          </p:cNvPr>
          <p:cNvSpPr>
            <a:spLocks noGrp="1"/>
          </p:cNvSpPr>
          <p:nvPr>
            <p:ph sz="quarter" idx="15"/>
          </p:nvPr>
        </p:nvSpPr>
        <p:spPr/>
        <p:txBody>
          <a:bodyPr>
            <a:normAutofit fontScale="92500" lnSpcReduction="20000"/>
          </a:bodyPr>
          <a:lstStyle/>
          <a:p>
            <a:pPr marL="0" indent="0">
              <a:buNone/>
            </a:pPr>
            <a:r>
              <a:rPr lang="en-US" dirty="0"/>
              <a:t>A standard and shared set of service-related definitions across ServiceNow products and platform that will enable and support true service level reporting while providing prescriptive guidance on service modeling within the CMDB.</a:t>
            </a:r>
          </a:p>
          <a:p>
            <a:pPr marL="0" indent="0">
              <a:buNone/>
            </a:pPr>
            <a:endParaRPr lang="en-US" dirty="0"/>
          </a:p>
          <a:p>
            <a:pPr marL="0" indent="0">
              <a:buNone/>
            </a:pPr>
            <a:r>
              <a:rPr lang="en-US" dirty="0"/>
              <a:t>The data model is a CMDB framework across ServiceNow products and platform that will enable and support multiple configuration strategies.</a:t>
            </a:r>
          </a:p>
        </p:txBody>
      </p:sp>
      <p:sp>
        <p:nvSpPr>
          <p:cNvPr id="12" name="Title 11">
            <a:extLst>
              <a:ext uri="{FF2B5EF4-FFF2-40B4-BE49-F238E27FC236}">
                <a16:creationId xmlns:a16="http://schemas.microsoft.com/office/drawing/2014/main" id="{6CBEAA41-B53C-7489-9E0C-EA53564F3C47}"/>
              </a:ext>
            </a:extLst>
          </p:cNvPr>
          <p:cNvSpPr>
            <a:spLocks noGrp="1"/>
          </p:cNvSpPr>
          <p:nvPr>
            <p:ph type="title"/>
          </p:nvPr>
        </p:nvSpPr>
        <p:spPr/>
        <p:txBody>
          <a:bodyPr/>
          <a:lstStyle/>
          <a:p>
            <a:r>
              <a:rPr lang="en-US" dirty="0"/>
              <a:t>Common Service Data Model (CSDM)</a:t>
            </a:r>
          </a:p>
        </p:txBody>
      </p:sp>
      <p:pic>
        <p:nvPicPr>
          <p:cNvPr id="15" name="Picture 4">
            <a:extLst>
              <a:ext uri="{FF2B5EF4-FFF2-40B4-BE49-F238E27FC236}">
                <a16:creationId xmlns:a16="http://schemas.microsoft.com/office/drawing/2014/main" id="{0E79A775-BD80-64E2-0E7E-2D0B7FF5F4D5}"/>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57200" y="1649204"/>
            <a:ext cx="4005263" cy="22260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C924D68-4914-45A2-4350-A6B15211ED9F}"/>
              </a:ext>
            </a:extLst>
          </p:cNvPr>
          <p:cNvSpPr txBox="1"/>
          <p:nvPr/>
        </p:nvSpPr>
        <p:spPr>
          <a:xfrm>
            <a:off x="457200" y="3875295"/>
            <a:ext cx="4081435" cy="215444"/>
          </a:xfrm>
          <a:prstGeom prst="rect">
            <a:avLst/>
          </a:prstGeom>
          <a:noFill/>
        </p:spPr>
        <p:txBody>
          <a:bodyPr wrap="square">
            <a:spAutoFit/>
          </a:bodyPr>
          <a:lstStyle/>
          <a:p>
            <a:r>
              <a:rPr lang="en-US" sz="800" dirty="0"/>
              <a:t>- </a:t>
            </a:r>
            <a:r>
              <a:rPr lang="en-US" sz="800" dirty="0" err="1"/>
              <a:t>Lemm</a:t>
            </a:r>
            <a:r>
              <a:rPr lang="en-US" sz="800" dirty="0"/>
              <a:t>, Scott. “CSDM 4.0 Draft White Paper.” ServiceNow, 18 Jan. 2022.</a:t>
            </a:r>
          </a:p>
        </p:txBody>
      </p:sp>
    </p:spTree>
    <p:extLst>
      <p:ext uri="{BB962C8B-B14F-4D97-AF65-F5344CB8AC3E}">
        <p14:creationId xmlns:p14="http://schemas.microsoft.com/office/powerpoint/2010/main" val="264919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6BDB8C-A825-8C87-9E25-2E833EA0E224}"/>
              </a:ext>
            </a:extLst>
          </p:cNvPr>
          <p:cNvSpPr>
            <a:spLocks noGrp="1"/>
          </p:cNvSpPr>
          <p:nvPr>
            <p:ph type="title"/>
          </p:nvPr>
        </p:nvSpPr>
        <p:spPr/>
        <p:txBody>
          <a:bodyPr/>
          <a:lstStyle/>
          <a:p>
            <a:r>
              <a:rPr lang="en-US" dirty="0"/>
              <a:t>Which phase are you in?</a:t>
            </a:r>
          </a:p>
        </p:txBody>
      </p:sp>
      <p:pic>
        <p:nvPicPr>
          <p:cNvPr id="7" name="Picture 2" descr="Mentimeter Logo Download Vector">
            <a:extLst>
              <a:ext uri="{FF2B5EF4-FFF2-40B4-BE49-F238E27FC236}">
                <a16:creationId xmlns:a16="http://schemas.microsoft.com/office/drawing/2014/main" id="{4D2B29E8-5C08-AC16-BE1D-7945F4FDB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399" y="315918"/>
            <a:ext cx="2438400" cy="2927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D822B8-A354-27A1-0F94-CE4B201CFCD6}"/>
              </a:ext>
            </a:extLst>
          </p:cNvPr>
          <p:cNvPicPr>
            <a:picLocks noChangeAspect="1"/>
          </p:cNvPicPr>
          <p:nvPr/>
        </p:nvPicPr>
        <p:blipFill>
          <a:blip r:embed="rId3"/>
          <a:stretch>
            <a:fillRect/>
          </a:stretch>
        </p:blipFill>
        <p:spPr>
          <a:xfrm>
            <a:off x="205740" y="914400"/>
            <a:ext cx="8732520" cy="3232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631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B9BBCFB2-CC34-C814-06A7-50C86C4AA601}"/>
              </a:ext>
            </a:extLst>
          </p:cNvPr>
          <p:cNvSpPr>
            <a:spLocks noGrp="1"/>
          </p:cNvSpPr>
          <p:nvPr>
            <p:ph sz="quarter" idx="15"/>
          </p:nvPr>
        </p:nvSpPr>
        <p:spPr/>
        <p:txBody>
          <a:bodyPr>
            <a:normAutofit fontScale="92500" lnSpcReduction="20000"/>
          </a:bodyPr>
          <a:lstStyle/>
          <a:p>
            <a:pPr marL="0" indent="0">
              <a:buNone/>
            </a:pPr>
            <a:r>
              <a:rPr lang="en-US" dirty="0"/>
              <a:t>TBM is a value-management framework instituted by CIOs, CTOs, and other technology leaders.</a:t>
            </a:r>
          </a:p>
          <a:p>
            <a:pPr marL="0" indent="0">
              <a:buNone/>
            </a:pPr>
            <a:endParaRPr lang="en-US" dirty="0"/>
          </a:p>
          <a:p>
            <a:pPr marL="0" indent="0">
              <a:buNone/>
            </a:pPr>
            <a:r>
              <a:rPr lang="en-US" dirty="0"/>
              <a:t>TBM provides a standard taxonomy to describe cost sources, technologies, IT resources, and solutions.</a:t>
            </a:r>
          </a:p>
          <a:p>
            <a:pPr marL="0" indent="0">
              <a:buNone/>
            </a:pPr>
            <a:endParaRPr lang="en-US" dirty="0"/>
          </a:p>
          <a:p>
            <a:pPr marL="0" indent="0">
              <a:buNone/>
            </a:pPr>
            <a:r>
              <a:rPr lang="en-US" dirty="0"/>
              <a:t>The taxonomy provides the ability to compare technologies, resources, and solutions to peers and third-party options.</a:t>
            </a:r>
          </a:p>
        </p:txBody>
      </p:sp>
      <p:sp>
        <p:nvSpPr>
          <p:cNvPr id="12" name="Title 11">
            <a:extLst>
              <a:ext uri="{FF2B5EF4-FFF2-40B4-BE49-F238E27FC236}">
                <a16:creationId xmlns:a16="http://schemas.microsoft.com/office/drawing/2014/main" id="{6CBEAA41-B53C-7489-9E0C-EA53564F3C47}"/>
              </a:ext>
            </a:extLst>
          </p:cNvPr>
          <p:cNvSpPr>
            <a:spLocks noGrp="1"/>
          </p:cNvSpPr>
          <p:nvPr>
            <p:ph type="title"/>
          </p:nvPr>
        </p:nvSpPr>
        <p:spPr/>
        <p:txBody>
          <a:bodyPr/>
          <a:lstStyle/>
          <a:p>
            <a:r>
              <a:rPr lang="en-US" dirty="0"/>
              <a:t>TBM Standard Model</a:t>
            </a:r>
          </a:p>
        </p:txBody>
      </p:sp>
      <p:pic>
        <p:nvPicPr>
          <p:cNvPr id="4" name="Content Placeholder 3">
            <a:extLst>
              <a:ext uri="{FF2B5EF4-FFF2-40B4-BE49-F238E27FC236}">
                <a16:creationId xmlns:a16="http://schemas.microsoft.com/office/drawing/2014/main" id="{0DAD1B2C-E4E5-584C-A3F2-77FAC14FB029}"/>
              </a:ext>
            </a:extLst>
          </p:cNvPr>
          <p:cNvPicPr>
            <a:picLocks noGrp="1" noChangeAspect="1"/>
          </p:cNvPicPr>
          <p:nvPr>
            <p:ph sz="quarter" idx="14"/>
          </p:nvPr>
        </p:nvPicPr>
        <p:blipFill>
          <a:blip r:embed="rId2"/>
          <a:stretch>
            <a:fillRect/>
          </a:stretch>
        </p:blipFill>
        <p:spPr>
          <a:xfrm>
            <a:off x="457200" y="1141800"/>
            <a:ext cx="4005263" cy="3240900"/>
          </a:xfrm>
          <a:prstGeom prst="rect">
            <a:avLst/>
          </a:prstGeom>
        </p:spPr>
      </p:pic>
    </p:spTree>
    <p:extLst>
      <p:ext uri="{BB962C8B-B14F-4D97-AF65-F5344CB8AC3E}">
        <p14:creationId xmlns:p14="http://schemas.microsoft.com/office/powerpoint/2010/main" val="192656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1" name="Google Shape;411;p78"/>
          <p:cNvSpPr txBox="1">
            <a:spLocks noGrp="1"/>
          </p:cNvSpPr>
          <p:nvPr>
            <p:ph type="ctrTitle"/>
          </p:nvPr>
        </p:nvSpPr>
        <p:spPr>
          <a:xfrm>
            <a:off x="503545" y="2495575"/>
            <a:ext cx="5211450" cy="492321"/>
          </a:xfrm>
          <a:prstGeom prst="rect">
            <a:avLst/>
          </a:prstGeom>
          <a:noFill/>
          <a:ln>
            <a:noFill/>
          </a:ln>
        </p:spPr>
        <p:txBody>
          <a:bodyPr spcFirstLastPara="1" wrap="square" lIns="0" tIns="60900" rIns="0" bIns="60900" anchor="b" anchorCtr="0">
            <a:spAutoFit/>
          </a:bodyPr>
          <a:lstStyle/>
          <a:p>
            <a:pPr marL="0" lvl="0" indent="0" algn="l" rtl="0">
              <a:lnSpc>
                <a:spcPct val="100000"/>
              </a:lnSpc>
              <a:spcBef>
                <a:spcPts val="0"/>
              </a:spcBef>
              <a:spcAft>
                <a:spcPts val="0"/>
              </a:spcAft>
              <a:buClr>
                <a:schemeClr val="accent1"/>
              </a:buClr>
              <a:buSzPts val="2700"/>
              <a:buFont typeface="Arial"/>
              <a:buNone/>
            </a:pPr>
            <a:r>
              <a:rPr lang="en-US" sz="2400" dirty="0"/>
              <a:t>TBM Council Standards Open Forum</a:t>
            </a:r>
            <a:endParaRPr sz="2400" dirty="0"/>
          </a:p>
        </p:txBody>
      </p:sp>
      <p:sp>
        <p:nvSpPr>
          <p:cNvPr id="412" name="Google Shape;412;p78"/>
          <p:cNvSpPr txBox="1">
            <a:spLocks noGrp="1"/>
          </p:cNvSpPr>
          <p:nvPr>
            <p:ph type="body" sz="quarter" idx="13"/>
          </p:nvPr>
        </p:nvSpPr>
        <p:spPr>
          <a:xfrm>
            <a:off x="503545" y="2978655"/>
            <a:ext cx="4037843" cy="18288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SzPts val="1680"/>
              <a:buNone/>
            </a:pPr>
            <a:r>
              <a:rPr lang="en-US" dirty="0"/>
              <a:t>November 9, 2022</a:t>
            </a:r>
            <a:endParaRPr dirty="0"/>
          </a:p>
        </p:txBody>
      </p:sp>
      <p:pic>
        <p:nvPicPr>
          <p:cNvPr id="4" name="Picture 3">
            <a:extLst>
              <a:ext uri="{FF2B5EF4-FFF2-40B4-BE49-F238E27FC236}">
                <a16:creationId xmlns:a16="http://schemas.microsoft.com/office/drawing/2014/main" id="{DB56F37E-704C-E879-798F-C446EEFBC8EC}"/>
              </a:ext>
            </a:extLst>
          </p:cNvPr>
          <p:cNvPicPr>
            <a:picLocks noChangeAspect="1"/>
          </p:cNvPicPr>
          <p:nvPr/>
        </p:nvPicPr>
        <p:blipFill>
          <a:blip r:embed="rId3"/>
          <a:stretch>
            <a:fillRect/>
          </a:stretch>
        </p:blipFill>
        <p:spPr>
          <a:xfrm>
            <a:off x="24161" y="3606129"/>
            <a:ext cx="2971800" cy="1556421"/>
          </a:xfrm>
          <a:prstGeom prst="rect">
            <a:avLst/>
          </a:prstGeom>
        </p:spPr>
      </p:pic>
    </p:spTree>
    <p:extLst>
      <p:ext uri="{BB962C8B-B14F-4D97-AF65-F5344CB8AC3E}">
        <p14:creationId xmlns:p14="http://schemas.microsoft.com/office/powerpoint/2010/main" val="1482309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6BDB8C-A825-8C87-9E25-2E833EA0E224}"/>
              </a:ext>
            </a:extLst>
          </p:cNvPr>
          <p:cNvSpPr>
            <a:spLocks noGrp="1"/>
          </p:cNvSpPr>
          <p:nvPr>
            <p:ph type="title"/>
          </p:nvPr>
        </p:nvSpPr>
        <p:spPr/>
        <p:txBody>
          <a:bodyPr/>
          <a:lstStyle/>
          <a:p>
            <a:r>
              <a:rPr lang="en-US" dirty="0"/>
              <a:t>ServiceNow’s Suggested Mapping</a:t>
            </a:r>
          </a:p>
        </p:txBody>
      </p:sp>
      <p:pic>
        <p:nvPicPr>
          <p:cNvPr id="2" name="Picture 1" descr="Diagram&#10;&#10;Description automatically generated">
            <a:extLst>
              <a:ext uri="{FF2B5EF4-FFF2-40B4-BE49-F238E27FC236}">
                <a16:creationId xmlns:a16="http://schemas.microsoft.com/office/drawing/2014/main" id="{F66BB782-0820-A03D-C0BE-D845C156645B}"/>
              </a:ext>
            </a:extLst>
          </p:cNvPr>
          <p:cNvPicPr>
            <a:picLocks noChangeAspect="1"/>
          </p:cNvPicPr>
          <p:nvPr/>
        </p:nvPicPr>
        <p:blipFill>
          <a:blip r:embed="rId2"/>
          <a:stretch>
            <a:fillRect/>
          </a:stretch>
        </p:blipFill>
        <p:spPr>
          <a:xfrm>
            <a:off x="457198" y="717601"/>
            <a:ext cx="6903722" cy="3525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78D855AA-87E2-E12B-6613-6711B19288AD}"/>
              </a:ext>
            </a:extLst>
          </p:cNvPr>
          <p:cNvSpPr txBox="1"/>
          <p:nvPr/>
        </p:nvSpPr>
        <p:spPr>
          <a:xfrm>
            <a:off x="457198" y="4318177"/>
            <a:ext cx="7315200" cy="215444"/>
          </a:xfrm>
          <a:prstGeom prst="rect">
            <a:avLst/>
          </a:prstGeom>
          <a:noFill/>
        </p:spPr>
        <p:txBody>
          <a:bodyPr wrap="square">
            <a:spAutoFit/>
          </a:bodyPr>
          <a:lstStyle/>
          <a:p>
            <a:r>
              <a:rPr lang="en-US" sz="800" dirty="0">
                <a:effectLst/>
              </a:rPr>
              <a:t>- </a:t>
            </a:r>
            <a:r>
              <a:rPr lang="en-US" sz="800" dirty="0" err="1">
                <a:effectLst/>
              </a:rPr>
              <a:t>Bodman</a:t>
            </a:r>
            <a:r>
              <a:rPr lang="en-US" sz="800" dirty="0">
                <a:effectLst/>
              </a:rPr>
              <a:t>, Mark. “CSDM V3 Framework Mapping: TBM Council 3.02.” </a:t>
            </a:r>
            <a:r>
              <a:rPr lang="en-US" sz="800" i="1" dirty="0">
                <a:effectLst/>
              </a:rPr>
              <a:t>YouTube</a:t>
            </a:r>
            <a:r>
              <a:rPr lang="en-US" sz="800" dirty="0">
                <a:effectLst/>
              </a:rPr>
              <a:t>, ServiceNow, 9 Apr. 2021, https://www.youtube.com/watch?v=I1zjjmh6xt8. </a:t>
            </a:r>
          </a:p>
        </p:txBody>
      </p:sp>
    </p:spTree>
    <p:extLst>
      <p:ext uri="{BB962C8B-B14F-4D97-AF65-F5344CB8AC3E}">
        <p14:creationId xmlns:p14="http://schemas.microsoft.com/office/powerpoint/2010/main" val="103904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B89C-76A0-18B9-BCC1-2D28F215D511}"/>
              </a:ext>
            </a:extLst>
          </p:cNvPr>
          <p:cNvSpPr>
            <a:spLocks noGrp="1"/>
          </p:cNvSpPr>
          <p:nvPr>
            <p:ph type="title"/>
          </p:nvPr>
        </p:nvSpPr>
        <p:spPr/>
        <p:txBody>
          <a:bodyPr/>
          <a:lstStyle/>
          <a:p>
            <a:r>
              <a:rPr lang="en-US" dirty="0"/>
              <a:t>Primary Integration Areas</a:t>
            </a:r>
          </a:p>
        </p:txBody>
      </p:sp>
      <p:pic>
        <p:nvPicPr>
          <p:cNvPr id="5" name="Content Placeholder 4">
            <a:extLst>
              <a:ext uri="{FF2B5EF4-FFF2-40B4-BE49-F238E27FC236}">
                <a16:creationId xmlns:a16="http://schemas.microsoft.com/office/drawing/2014/main" id="{3FEF138A-192C-0960-FAAE-5BDB4F7D6FF8}"/>
              </a:ext>
            </a:extLst>
          </p:cNvPr>
          <p:cNvPicPr>
            <a:picLocks noGrp="1" noChangeAspect="1"/>
          </p:cNvPicPr>
          <p:nvPr>
            <p:ph sz="quarter" idx="14"/>
          </p:nvPr>
        </p:nvPicPr>
        <p:blipFill>
          <a:blip r:embed="rId2"/>
          <a:stretch>
            <a:fillRect/>
          </a:stretch>
        </p:blipFill>
        <p:spPr>
          <a:xfrm>
            <a:off x="457201" y="1155294"/>
            <a:ext cx="3459742" cy="2799486"/>
          </a:xfrm>
          <a:prstGeom prst="rect">
            <a:avLst/>
          </a:prstGeom>
        </p:spPr>
      </p:pic>
      <p:pic>
        <p:nvPicPr>
          <p:cNvPr id="6" name="Picture 4">
            <a:extLst>
              <a:ext uri="{FF2B5EF4-FFF2-40B4-BE49-F238E27FC236}">
                <a16:creationId xmlns:a16="http://schemas.microsoft.com/office/drawing/2014/main" id="{BC75124C-9409-4D7C-B0A9-C9407E5D1682}"/>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xfrm>
            <a:off x="3993263" y="1280160"/>
            <a:ext cx="4693538" cy="2608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C729-2C58-CD61-4EED-F1B10C144AE0}"/>
              </a:ext>
            </a:extLst>
          </p:cNvPr>
          <p:cNvSpPr>
            <a:spLocks noGrp="1"/>
          </p:cNvSpPr>
          <p:nvPr>
            <p:ph type="title"/>
          </p:nvPr>
        </p:nvSpPr>
        <p:spPr/>
        <p:txBody>
          <a:bodyPr/>
          <a:lstStyle/>
          <a:p>
            <a:r>
              <a:rPr lang="en-US" dirty="0"/>
              <a:t>Consumers</a:t>
            </a:r>
          </a:p>
        </p:txBody>
      </p:sp>
      <p:pic>
        <p:nvPicPr>
          <p:cNvPr id="7" name="Picture 6">
            <a:extLst>
              <a:ext uri="{FF2B5EF4-FFF2-40B4-BE49-F238E27FC236}">
                <a16:creationId xmlns:a16="http://schemas.microsoft.com/office/drawing/2014/main" id="{C6F06D3C-DC7E-6780-C774-6BE291B9123D}"/>
              </a:ext>
            </a:extLst>
          </p:cNvPr>
          <p:cNvPicPr>
            <a:picLocks noChangeAspect="1"/>
          </p:cNvPicPr>
          <p:nvPr/>
        </p:nvPicPr>
        <p:blipFill>
          <a:blip r:embed="rId2"/>
          <a:stretch>
            <a:fillRect/>
          </a:stretch>
        </p:blipFill>
        <p:spPr>
          <a:xfrm>
            <a:off x="457198" y="923925"/>
            <a:ext cx="3077060" cy="2489835"/>
          </a:xfrm>
          <a:prstGeom prst="rect">
            <a:avLst/>
          </a:prstGeom>
        </p:spPr>
      </p:pic>
      <p:pic>
        <p:nvPicPr>
          <p:cNvPr id="8" name="Picture 2">
            <a:extLst>
              <a:ext uri="{FF2B5EF4-FFF2-40B4-BE49-F238E27FC236}">
                <a16:creationId xmlns:a16="http://schemas.microsoft.com/office/drawing/2014/main" id="{4D83A702-5BD0-1D63-63F6-8C75AC828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79" y="2095500"/>
            <a:ext cx="4071921" cy="22631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DED61DD1-EFDB-E7C1-F695-01FF7CD3EBE5}"/>
              </a:ext>
            </a:extLst>
          </p:cNvPr>
          <p:cNvGraphicFramePr>
            <a:graphicFrameLocks noGrp="1"/>
          </p:cNvGraphicFramePr>
          <p:nvPr>
            <p:extLst>
              <p:ext uri="{D42A27DB-BD31-4B8C-83A1-F6EECF244321}">
                <p14:modId xmlns:p14="http://schemas.microsoft.com/office/powerpoint/2010/main" val="602449321"/>
              </p:ext>
            </p:extLst>
          </p:nvPr>
        </p:nvGraphicFramePr>
        <p:xfrm>
          <a:off x="4693920" y="923925"/>
          <a:ext cx="4312920" cy="1315720"/>
        </p:xfrm>
        <a:graphic>
          <a:graphicData uri="http://schemas.openxmlformats.org/drawingml/2006/table">
            <a:tbl>
              <a:tblPr firstRow="1" bandRow="1">
                <a:tableStyleId>{E929F9F4-4A8F-4326-A1B4-22849713DDAB}</a:tableStyleId>
              </a:tblPr>
              <a:tblGrid>
                <a:gridCol w="1264920">
                  <a:extLst>
                    <a:ext uri="{9D8B030D-6E8A-4147-A177-3AD203B41FA5}">
                      <a16:colId xmlns:a16="http://schemas.microsoft.com/office/drawing/2014/main" val="3241647393"/>
                    </a:ext>
                  </a:extLst>
                </a:gridCol>
                <a:gridCol w="3048000">
                  <a:extLst>
                    <a:ext uri="{9D8B030D-6E8A-4147-A177-3AD203B41FA5}">
                      <a16:colId xmlns:a16="http://schemas.microsoft.com/office/drawing/2014/main" val="1144812716"/>
                    </a:ext>
                  </a:extLst>
                </a:gridCol>
              </a:tblGrid>
              <a:tr h="370840">
                <a:tc>
                  <a:txBody>
                    <a:bodyPr/>
                    <a:lstStyle/>
                    <a:p>
                      <a:r>
                        <a:rPr lang="en-US" sz="1400" dirty="0"/>
                        <a:t>TBM</a:t>
                      </a:r>
                    </a:p>
                  </a:txBody>
                  <a:tcPr/>
                </a:tc>
                <a:tc>
                  <a:txBody>
                    <a:bodyPr/>
                    <a:lstStyle/>
                    <a:p>
                      <a:r>
                        <a:rPr lang="en-US" sz="1400" dirty="0" err="1"/>
                        <a:t>SNow</a:t>
                      </a:r>
                      <a:r>
                        <a:rPr lang="en-US" sz="1400" dirty="0"/>
                        <a:t> CSDM: CMDB Table</a:t>
                      </a:r>
                    </a:p>
                  </a:txBody>
                  <a:tcPr/>
                </a:tc>
                <a:extLst>
                  <a:ext uri="{0D108BD9-81ED-4DB2-BD59-A6C34878D82A}">
                    <a16:rowId xmlns:a16="http://schemas.microsoft.com/office/drawing/2014/main" val="3917784440"/>
                  </a:ext>
                </a:extLst>
              </a:tr>
              <a:tr h="370840">
                <a:tc>
                  <a:txBody>
                    <a:bodyPr/>
                    <a:lstStyle/>
                    <a:p>
                      <a:r>
                        <a:rPr lang="en-US" sz="1400" dirty="0"/>
                        <a:t>Consumer</a:t>
                      </a:r>
                      <a:br>
                        <a:rPr lang="en-US" sz="1400" dirty="0"/>
                      </a:br>
                      <a:r>
                        <a:rPr lang="en-US" sz="1400" dirty="0"/>
                        <a:t>(attributes)</a:t>
                      </a:r>
                    </a:p>
                  </a:txBody>
                  <a:tcPr/>
                </a:tc>
                <a:tc>
                  <a:txBody>
                    <a:bodyPr/>
                    <a:lstStyle/>
                    <a:p>
                      <a:r>
                        <a:rPr lang="en-US" sz="1400" dirty="0"/>
                        <a:t>Company: </a:t>
                      </a:r>
                      <a:r>
                        <a:rPr lang="en-US" sz="1400" dirty="0" err="1"/>
                        <a:t>core_company</a:t>
                      </a:r>
                      <a:endParaRPr lang="en-US" sz="1400" dirty="0"/>
                    </a:p>
                    <a:p>
                      <a:r>
                        <a:rPr lang="en-US" sz="1400" dirty="0"/>
                        <a:t>Business Unit: </a:t>
                      </a:r>
                      <a:r>
                        <a:rPr lang="en-US" sz="1400" dirty="0" err="1"/>
                        <a:t>business_unit</a:t>
                      </a:r>
                      <a:endParaRPr lang="en-US" sz="1400" dirty="0"/>
                    </a:p>
                    <a:p>
                      <a:r>
                        <a:rPr lang="en-US" sz="1400" dirty="0"/>
                        <a:t>Department: </a:t>
                      </a:r>
                      <a:r>
                        <a:rPr lang="en-US" sz="1400" dirty="0" err="1"/>
                        <a:t>cmn_department</a:t>
                      </a:r>
                      <a:endParaRPr lang="en-US" sz="1400" dirty="0"/>
                    </a:p>
                    <a:p>
                      <a:r>
                        <a:rPr lang="en-US" sz="1400" dirty="0"/>
                        <a:t>Users: </a:t>
                      </a:r>
                      <a:r>
                        <a:rPr lang="en-US" sz="1400" dirty="0" err="1"/>
                        <a:t>sys_user</a:t>
                      </a:r>
                      <a:endParaRPr lang="en-US" sz="1400" dirty="0"/>
                    </a:p>
                  </a:txBody>
                  <a:tcPr/>
                </a:tc>
                <a:extLst>
                  <a:ext uri="{0D108BD9-81ED-4DB2-BD59-A6C34878D82A}">
                    <a16:rowId xmlns:a16="http://schemas.microsoft.com/office/drawing/2014/main" val="379348667"/>
                  </a:ext>
                </a:extLst>
              </a:tr>
            </a:tbl>
          </a:graphicData>
        </a:graphic>
      </p:graphicFrame>
      <p:sp>
        <p:nvSpPr>
          <p:cNvPr id="10" name="TextBox 9">
            <a:extLst>
              <a:ext uri="{FF2B5EF4-FFF2-40B4-BE49-F238E27FC236}">
                <a16:creationId xmlns:a16="http://schemas.microsoft.com/office/drawing/2014/main" id="{2E7544A9-2F86-06A5-55FC-EA7480B57CCC}"/>
              </a:ext>
            </a:extLst>
          </p:cNvPr>
          <p:cNvSpPr txBox="1"/>
          <p:nvPr/>
        </p:nvSpPr>
        <p:spPr>
          <a:xfrm>
            <a:off x="4693920" y="2458132"/>
            <a:ext cx="4312920" cy="1077218"/>
          </a:xfrm>
          <a:prstGeom prst="rect">
            <a:avLst/>
          </a:prstGeom>
          <a:noFill/>
        </p:spPr>
        <p:txBody>
          <a:bodyPr wrap="square">
            <a:spAutoFit/>
          </a:bodyPr>
          <a:lstStyle/>
          <a:p>
            <a:r>
              <a:rPr lang="en-US" sz="800" b="1" dirty="0">
                <a:effectLst/>
              </a:rPr>
              <a:t>NOTE: </a:t>
            </a:r>
            <a:r>
              <a:rPr lang="en-US" sz="800" dirty="0">
                <a:effectLst/>
              </a:rPr>
              <a:t>A Foundation element (</a:t>
            </a:r>
            <a:r>
              <a:rPr lang="en-US" sz="800" dirty="0" err="1">
                <a:effectLst/>
              </a:rPr>
              <a:t>eg</a:t>
            </a:r>
            <a:r>
              <a:rPr lang="en-US" sz="800" dirty="0">
                <a:effectLst/>
              </a:rPr>
              <a:t> Company, Users, Locations, Life Cycle) can be related to most, if not all, elements in any other domain.</a:t>
            </a:r>
          </a:p>
          <a:p>
            <a:endParaRPr lang="en-US" sz="800" dirty="0"/>
          </a:p>
          <a:p>
            <a:r>
              <a:rPr lang="en-US" sz="800" b="1" dirty="0">
                <a:effectLst/>
              </a:rPr>
              <a:t>RECOMMENDATION #1: </a:t>
            </a:r>
            <a:r>
              <a:rPr lang="en-US" sz="800" dirty="0">
                <a:effectLst/>
              </a:rPr>
              <a:t>In your TBM tool, enhance the dat</a:t>
            </a:r>
            <a:r>
              <a:rPr lang="en-US" sz="800" dirty="0"/>
              <a:t>a obtained for </a:t>
            </a:r>
            <a:r>
              <a:rPr lang="en-US" sz="800" dirty="0">
                <a:effectLst/>
              </a:rPr>
              <a:t>Company, Business Unit, Department, Users, and othe</a:t>
            </a:r>
            <a:r>
              <a:rPr lang="en-US" sz="800" dirty="0"/>
              <a:t>r Foundation elements with data pulled from other systems of record (</a:t>
            </a:r>
            <a:r>
              <a:rPr lang="en-US" sz="800" dirty="0" err="1"/>
              <a:t>eg</a:t>
            </a:r>
            <a:r>
              <a:rPr lang="en-US" sz="800" dirty="0"/>
              <a:t> Workday, SAP, Oracle Financials, Active Directory). Frequently, a ServiceNow CMDB’s Foundation data is limited to information it needs to function and excludes information required for TBM success.</a:t>
            </a:r>
            <a:endParaRPr lang="en-US" sz="800" dirty="0">
              <a:effectLst/>
            </a:endParaRPr>
          </a:p>
        </p:txBody>
      </p:sp>
      <p:sp>
        <p:nvSpPr>
          <p:cNvPr id="11" name="TextBox 10">
            <a:extLst>
              <a:ext uri="{FF2B5EF4-FFF2-40B4-BE49-F238E27FC236}">
                <a16:creationId xmlns:a16="http://schemas.microsoft.com/office/drawing/2014/main" id="{D8260691-3B88-CE9E-C265-FC1D99EC71A9}"/>
              </a:ext>
            </a:extLst>
          </p:cNvPr>
          <p:cNvSpPr txBox="1"/>
          <p:nvPr/>
        </p:nvSpPr>
        <p:spPr>
          <a:xfrm>
            <a:off x="4693920" y="3896975"/>
            <a:ext cx="4312920" cy="461665"/>
          </a:xfrm>
          <a:prstGeom prst="rect">
            <a:avLst/>
          </a:prstGeom>
          <a:noFill/>
        </p:spPr>
        <p:txBody>
          <a:bodyPr wrap="square">
            <a:spAutoFit/>
          </a:bodyPr>
          <a:lstStyle/>
          <a:p>
            <a:r>
              <a:rPr lang="en-US" sz="800" dirty="0">
                <a:effectLst/>
              </a:rPr>
              <a:t>- “Common Service Data Model Domains.” </a:t>
            </a:r>
            <a:r>
              <a:rPr lang="en-US" sz="800" i="1" dirty="0">
                <a:effectLst/>
              </a:rPr>
              <a:t>ServiceNow Product Documentation</a:t>
            </a:r>
            <a:r>
              <a:rPr lang="en-US" sz="800" dirty="0">
                <a:effectLst/>
              </a:rPr>
              <a:t>, ServiceNow, https://docs.servicenow.com/bundle/tokyo-servicenow-platform/page/product/csdm-implementation/concept/csdm-domains.html. </a:t>
            </a:r>
          </a:p>
        </p:txBody>
      </p:sp>
    </p:spTree>
    <p:extLst>
      <p:ext uri="{BB962C8B-B14F-4D97-AF65-F5344CB8AC3E}">
        <p14:creationId xmlns:p14="http://schemas.microsoft.com/office/powerpoint/2010/main" val="424086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0A7959E-3F52-B838-B171-21344DA729E4}"/>
              </a:ext>
            </a:extLst>
          </p:cNvPr>
          <p:cNvSpPr>
            <a:spLocks noGrp="1"/>
          </p:cNvSpPr>
          <p:nvPr>
            <p:ph sz="quarter" idx="14"/>
          </p:nvPr>
        </p:nvSpPr>
        <p:spPr>
          <a:xfrm>
            <a:off x="457319" y="586740"/>
            <a:ext cx="4005116" cy="3813810"/>
          </a:xfrm>
        </p:spPr>
        <p:txBody>
          <a:bodyPr anchor="ctr">
            <a:normAutofit/>
          </a:bodyPr>
          <a:lstStyle/>
          <a:p>
            <a:pPr marL="0" indent="0" algn="ctr">
              <a:buNone/>
            </a:pPr>
            <a:r>
              <a:rPr lang="en-US" sz="4000" b="1" dirty="0"/>
              <a:t>What is a Solution?</a:t>
            </a:r>
          </a:p>
        </p:txBody>
      </p:sp>
      <p:sp>
        <p:nvSpPr>
          <p:cNvPr id="9" name="Content Placeholder 8">
            <a:extLst>
              <a:ext uri="{FF2B5EF4-FFF2-40B4-BE49-F238E27FC236}">
                <a16:creationId xmlns:a16="http://schemas.microsoft.com/office/drawing/2014/main" id="{03D6FAA0-25F4-689B-E4DA-1B4389B8E4FA}"/>
              </a:ext>
            </a:extLst>
          </p:cNvPr>
          <p:cNvSpPr>
            <a:spLocks noGrp="1"/>
          </p:cNvSpPr>
          <p:nvPr>
            <p:ph sz="quarter" idx="15"/>
          </p:nvPr>
        </p:nvSpPr>
        <p:spPr>
          <a:xfrm>
            <a:off x="4681566" y="586740"/>
            <a:ext cx="4005115" cy="3813810"/>
          </a:xfrm>
        </p:spPr>
        <p:txBody>
          <a:bodyPr>
            <a:normAutofit/>
          </a:bodyPr>
          <a:lstStyle/>
          <a:p>
            <a:r>
              <a:rPr lang="en-US" sz="1400" dirty="0"/>
              <a:t>A </a:t>
            </a:r>
            <a:r>
              <a:rPr lang="en-US" sz="1400" b="1" dirty="0"/>
              <a:t>Solution</a:t>
            </a:r>
            <a:r>
              <a:rPr lang="en-US" sz="1400" dirty="0"/>
              <a:t> is a generic reference to a </a:t>
            </a:r>
            <a:r>
              <a:rPr lang="en-US" sz="1400" b="1" dirty="0"/>
              <a:t>Service</a:t>
            </a:r>
            <a:r>
              <a:rPr lang="en-US" sz="1400" dirty="0"/>
              <a:t> or a </a:t>
            </a:r>
            <a:r>
              <a:rPr lang="en-US" sz="1400" b="1" dirty="0"/>
              <a:t>Product</a:t>
            </a:r>
            <a:r>
              <a:rPr lang="en-US" sz="1400" dirty="0"/>
              <a:t>.</a:t>
            </a:r>
          </a:p>
          <a:p>
            <a:endParaRPr lang="en-US" sz="1400" dirty="0"/>
          </a:p>
          <a:p>
            <a:r>
              <a:rPr lang="en-US" sz="1400" b="1" dirty="0"/>
              <a:t>Service</a:t>
            </a:r>
            <a:r>
              <a:rPr lang="en-US" sz="1400" dirty="0"/>
              <a:t> is the means of delivering value to customers by facilitating outcomes customers want to achieve without ownership of specific costs and risks nor awareness of underlying resources and processes needed. Services can comprise of none, one, or many Applications and/or other Services.</a:t>
            </a:r>
          </a:p>
          <a:p>
            <a:endParaRPr lang="en-US" sz="1400" dirty="0"/>
          </a:p>
          <a:p>
            <a:r>
              <a:rPr lang="en-US" sz="1400" b="1" dirty="0"/>
              <a:t>Product</a:t>
            </a:r>
            <a:r>
              <a:rPr lang="en-US" sz="1400" dirty="0"/>
              <a:t> is alternative label used for a Service. Typically, Product is used exclusively by Agile teams and IT organizations organized as a DevOps practice. A Product is not equivalent to an Application nor Application Family. See Service for further information.</a:t>
            </a:r>
          </a:p>
        </p:txBody>
      </p:sp>
    </p:spTree>
    <p:extLst>
      <p:ext uri="{BB962C8B-B14F-4D97-AF65-F5344CB8AC3E}">
        <p14:creationId xmlns:p14="http://schemas.microsoft.com/office/powerpoint/2010/main" val="348458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6BDB8C-A825-8C87-9E25-2E833EA0E224}"/>
              </a:ext>
            </a:extLst>
          </p:cNvPr>
          <p:cNvSpPr>
            <a:spLocks noGrp="1"/>
          </p:cNvSpPr>
          <p:nvPr>
            <p:ph type="title"/>
          </p:nvPr>
        </p:nvSpPr>
        <p:spPr/>
        <p:txBody>
          <a:bodyPr/>
          <a:lstStyle/>
          <a:p>
            <a:r>
              <a:rPr lang="en-US" dirty="0"/>
              <a:t>Have you adopted the TBM Solutions Taxonomy?</a:t>
            </a:r>
          </a:p>
        </p:txBody>
      </p:sp>
      <p:pic>
        <p:nvPicPr>
          <p:cNvPr id="7" name="Picture 2" descr="Mentimeter Logo Download Vector">
            <a:extLst>
              <a:ext uri="{FF2B5EF4-FFF2-40B4-BE49-F238E27FC236}">
                <a16:creationId xmlns:a16="http://schemas.microsoft.com/office/drawing/2014/main" id="{4D2B29E8-5C08-AC16-BE1D-7945F4FDB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399" y="707873"/>
            <a:ext cx="2438400" cy="2927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DF8BFE8-99E1-C409-A4C8-D9F5000E8A67}"/>
              </a:ext>
            </a:extLst>
          </p:cNvPr>
          <p:cNvPicPr>
            <a:picLocks noChangeAspect="1"/>
          </p:cNvPicPr>
          <p:nvPr/>
        </p:nvPicPr>
        <p:blipFill>
          <a:blip r:embed="rId3"/>
          <a:stretch>
            <a:fillRect/>
          </a:stretch>
        </p:blipFill>
        <p:spPr>
          <a:xfrm>
            <a:off x="457201" y="1067061"/>
            <a:ext cx="7018019" cy="3518244"/>
          </a:xfrm>
          <a:prstGeom prst="rect">
            <a:avLst/>
          </a:prstGeom>
        </p:spPr>
      </p:pic>
    </p:spTree>
    <p:extLst>
      <p:ext uri="{BB962C8B-B14F-4D97-AF65-F5344CB8AC3E}">
        <p14:creationId xmlns:p14="http://schemas.microsoft.com/office/powerpoint/2010/main" val="51792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A9F42D-651E-C8B9-DF51-10401DADAAA9}"/>
              </a:ext>
            </a:extLst>
          </p:cNvPr>
          <p:cNvPicPr>
            <a:picLocks noChangeAspect="1"/>
          </p:cNvPicPr>
          <p:nvPr/>
        </p:nvPicPr>
        <p:blipFill>
          <a:blip r:embed="rId2"/>
          <a:stretch>
            <a:fillRect/>
          </a:stretch>
        </p:blipFill>
        <p:spPr>
          <a:xfrm>
            <a:off x="457197" y="923924"/>
            <a:ext cx="3077060" cy="2489835"/>
          </a:xfrm>
          <a:prstGeom prst="rect">
            <a:avLst/>
          </a:prstGeom>
        </p:spPr>
      </p:pic>
      <p:sp>
        <p:nvSpPr>
          <p:cNvPr id="2" name="Title 1">
            <a:extLst>
              <a:ext uri="{FF2B5EF4-FFF2-40B4-BE49-F238E27FC236}">
                <a16:creationId xmlns:a16="http://schemas.microsoft.com/office/drawing/2014/main" id="{81B7C729-2C58-CD61-4EED-F1B10C144AE0}"/>
              </a:ext>
            </a:extLst>
          </p:cNvPr>
          <p:cNvSpPr>
            <a:spLocks noGrp="1"/>
          </p:cNvSpPr>
          <p:nvPr>
            <p:ph type="title"/>
          </p:nvPr>
        </p:nvSpPr>
        <p:spPr/>
        <p:txBody>
          <a:bodyPr/>
          <a:lstStyle/>
          <a:p>
            <a:r>
              <a:rPr lang="en-US" dirty="0"/>
              <a:t>Business Solutions</a:t>
            </a:r>
          </a:p>
        </p:txBody>
      </p:sp>
      <p:graphicFrame>
        <p:nvGraphicFramePr>
          <p:cNvPr id="9" name="Table 8">
            <a:extLst>
              <a:ext uri="{FF2B5EF4-FFF2-40B4-BE49-F238E27FC236}">
                <a16:creationId xmlns:a16="http://schemas.microsoft.com/office/drawing/2014/main" id="{DED61DD1-EFDB-E7C1-F695-01FF7CD3EBE5}"/>
              </a:ext>
            </a:extLst>
          </p:cNvPr>
          <p:cNvGraphicFramePr>
            <a:graphicFrameLocks noGrp="1"/>
          </p:cNvGraphicFramePr>
          <p:nvPr>
            <p:extLst>
              <p:ext uri="{D42A27DB-BD31-4B8C-83A1-F6EECF244321}">
                <p14:modId xmlns:p14="http://schemas.microsoft.com/office/powerpoint/2010/main" val="874992825"/>
              </p:ext>
            </p:extLst>
          </p:nvPr>
        </p:nvGraphicFramePr>
        <p:xfrm>
          <a:off x="4693920" y="923925"/>
          <a:ext cx="4312920" cy="2047240"/>
        </p:xfrm>
        <a:graphic>
          <a:graphicData uri="http://schemas.openxmlformats.org/drawingml/2006/table">
            <a:tbl>
              <a:tblPr firstRow="1" bandRow="1">
                <a:tableStyleId>{E929F9F4-4A8F-4326-A1B4-22849713DDAB}</a:tableStyleId>
              </a:tblPr>
              <a:tblGrid>
                <a:gridCol w="1264920">
                  <a:extLst>
                    <a:ext uri="{9D8B030D-6E8A-4147-A177-3AD203B41FA5}">
                      <a16:colId xmlns:a16="http://schemas.microsoft.com/office/drawing/2014/main" val="3241647393"/>
                    </a:ext>
                  </a:extLst>
                </a:gridCol>
                <a:gridCol w="3048000">
                  <a:extLst>
                    <a:ext uri="{9D8B030D-6E8A-4147-A177-3AD203B41FA5}">
                      <a16:colId xmlns:a16="http://schemas.microsoft.com/office/drawing/2014/main" val="1144812716"/>
                    </a:ext>
                  </a:extLst>
                </a:gridCol>
              </a:tblGrid>
              <a:tr h="370840">
                <a:tc>
                  <a:txBody>
                    <a:bodyPr/>
                    <a:lstStyle/>
                    <a:p>
                      <a:r>
                        <a:rPr lang="en-US" sz="1400" dirty="0"/>
                        <a:t>TBM</a:t>
                      </a:r>
                    </a:p>
                  </a:txBody>
                  <a:tcPr/>
                </a:tc>
                <a:tc>
                  <a:txBody>
                    <a:bodyPr/>
                    <a:lstStyle/>
                    <a:p>
                      <a:r>
                        <a:rPr lang="en-US" sz="1400" dirty="0" err="1"/>
                        <a:t>SNow</a:t>
                      </a:r>
                      <a:r>
                        <a:rPr lang="en-US" sz="1400" dirty="0"/>
                        <a:t> CSDM: CMDB Table</a:t>
                      </a:r>
                    </a:p>
                  </a:txBody>
                  <a:tcPr/>
                </a:tc>
                <a:extLst>
                  <a:ext uri="{0D108BD9-81ED-4DB2-BD59-A6C34878D82A}">
                    <a16:rowId xmlns:a16="http://schemas.microsoft.com/office/drawing/2014/main" val="3917784440"/>
                  </a:ext>
                </a:extLst>
              </a:tr>
              <a:tr h="370840">
                <a:tc>
                  <a:txBody>
                    <a:bodyPr/>
                    <a:lstStyle/>
                    <a:p>
                      <a:r>
                        <a:rPr lang="en-US" sz="1400" dirty="0"/>
                        <a:t>Solution Offering</a:t>
                      </a:r>
                    </a:p>
                  </a:txBody>
                  <a:tcPr/>
                </a:tc>
                <a:tc>
                  <a:txBody>
                    <a:bodyPr/>
                    <a:lstStyle/>
                    <a:p>
                      <a:r>
                        <a:rPr lang="en-US" sz="1400" dirty="0"/>
                        <a:t>Business Service Offering: </a:t>
                      </a:r>
                      <a:r>
                        <a:rPr lang="en-US" sz="1400" dirty="0" err="1"/>
                        <a:t>service_offering</a:t>
                      </a:r>
                      <a:endParaRPr lang="en-US" sz="1400" dirty="0"/>
                    </a:p>
                    <a:p>
                      <a:endParaRPr lang="en-US" sz="1400" dirty="0"/>
                    </a:p>
                    <a:p>
                      <a:r>
                        <a:rPr lang="en-US" sz="1400" dirty="0"/>
                        <a:t>Service Classification =</a:t>
                      </a:r>
                    </a:p>
                    <a:p>
                      <a:r>
                        <a:rPr lang="en-US" sz="1400" dirty="0"/>
                        <a:t>“Business Service”</a:t>
                      </a:r>
                    </a:p>
                  </a:txBody>
                  <a:tcPr/>
                </a:tc>
                <a:extLst>
                  <a:ext uri="{0D108BD9-81ED-4DB2-BD59-A6C34878D82A}">
                    <a16:rowId xmlns:a16="http://schemas.microsoft.com/office/drawing/2014/main" val="379348667"/>
                  </a:ext>
                </a:extLst>
              </a:tr>
              <a:tr h="370840">
                <a:tc>
                  <a:txBody>
                    <a:bodyPr/>
                    <a:lstStyle/>
                    <a:p>
                      <a:r>
                        <a:rPr lang="en-US" sz="1400" dirty="0"/>
                        <a:t>Solution Name</a:t>
                      </a:r>
                    </a:p>
                  </a:txBody>
                  <a:tcPr/>
                </a:tc>
                <a:tc>
                  <a:txBody>
                    <a:bodyPr/>
                    <a:lstStyle/>
                    <a:p>
                      <a:r>
                        <a:rPr lang="en-US" sz="1400" dirty="0"/>
                        <a:t>Business Service: </a:t>
                      </a:r>
                      <a:r>
                        <a:rPr lang="en-US" sz="1400" dirty="0" err="1"/>
                        <a:t>cmdb_ci_service</a:t>
                      </a:r>
                      <a:endParaRPr lang="en-US" sz="1400" dirty="0"/>
                    </a:p>
                  </a:txBody>
                  <a:tcPr/>
                </a:tc>
                <a:extLst>
                  <a:ext uri="{0D108BD9-81ED-4DB2-BD59-A6C34878D82A}">
                    <a16:rowId xmlns:a16="http://schemas.microsoft.com/office/drawing/2014/main" val="3439493863"/>
                  </a:ext>
                </a:extLst>
              </a:tr>
            </a:tbl>
          </a:graphicData>
        </a:graphic>
      </p:graphicFrame>
      <p:pic>
        <p:nvPicPr>
          <p:cNvPr id="4" name="Picture 2">
            <a:extLst>
              <a:ext uri="{FF2B5EF4-FFF2-40B4-BE49-F238E27FC236}">
                <a16:creationId xmlns:a16="http://schemas.microsoft.com/office/drawing/2014/main" id="{2925CA94-3427-4A6A-A0EF-41B777FBE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64" y="1902377"/>
            <a:ext cx="3938036" cy="21887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78593A-3AF0-4057-D4B1-C49D788F595E}"/>
              </a:ext>
            </a:extLst>
          </p:cNvPr>
          <p:cNvSpPr txBox="1"/>
          <p:nvPr/>
        </p:nvSpPr>
        <p:spPr>
          <a:xfrm>
            <a:off x="4693920" y="3064278"/>
            <a:ext cx="4312920" cy="461665"/>
          </a:xfrm>
          <a:prstGeom prst="rect">
            <a:avLst/>
          </a:prstGeom>
          <a:noFill/>
        </p:spPr>
        <p:txBody>
          <a:bodyPr wrap="square">
            <a:spAutoFit/>
          </a:bodyPr>
          <a:lstStyle/>
          <a:p>
            <a:r>
              <a:rPr lang="en-US" sz="800" b="1" dirty="0">
                <a:effectLst/>
              </a:rPr>
              <a:t>RECOMMENDATION #2: </a:t>
            </a:r>
            <a:r>
              <a:rPr lang="en-US" sz="800" dirty="0">
                <a:effectLst/>
              </a:rPr>
              <a:t>Use the standard TBM Solution’s Name (tier 3) values belonging to the Business, Workplace, and Shared &amp; Corporate Solution Types (tier 1) to establish initial values for the CMDB’s Business Service table.</a:t>
            </a:r>
          </a:p>
        </p:txBody>
      </p:sp>
      <p:sp>
        <p:nvSpPr>
          <p:cNvPr id="6" name="TextBox 5">
            <a:extLst>
              <a:ext uri="{FF2B5EF4-FFF2-40B4-BE49-F238E27FC236}">
                <a16:creationId xmlns:a16="http://schemas.microsoft.com/office/drawing/2014/main" id="{7FBFC266-1C74-96E6-5013-789C9D940ED0}"/>
              </a:ext>
            </a:extLst>
          </p:cNvPr>
          <p:cNvSpPr txBox="1"/>
          <p:nvPr/>
        </p:nvSpPr>
        <p:spPr>
          <a:xfrm>
            <a:off x="4693920" y="3760681"/>
            <a:ext cx="4312920" cy="461665"/>
          </a:xfrm>
          <a:prstGeom prst="rect">
            <a:avLst/>
          </a:prstGeom>
          <a:noFill/>
        </p:spPr>
        <p:txBody>
          <a:bodyPr wrap="square">
            <a:spAutoFit/>
          </a:bodyPr>
          <a:lstStyle/>
          <a:p>
            <a:r>
              <a:rPr lang="en-US" sz="800" dirty="0">
                <a:effectLst/>
              </a:rPr>
              <a:t>- “Common Service Data Model Domains.” </a:t>
            </a:r>
            <a:r>
              <a:rPr lang="en-US" sz="800" i="1" dirty="0">
                <a:effectLst/>
              </a:rPr>
              <a:t>ServiceNow Product Documentation</a:t>
            </a:r>
            <a:r>
              <a:rPr lang="en-US" sz="800" dirty="0">
                <a:effectLst/>
              </a:rPr>
              <a:t>, ServiceNow, https://docs.servicenow.com/bundle/tokyo-servicenow-platform/page/product/csdm-implementation/concept/csdm-domains.html. </a:t>
            </a:r>
          </a:p>
        </p:txBody>
      </p:sp>
    </p:spTree>
    <p:extLst>
      <p:ext uri="{BB962C8B-B14F-4D97-AF65-F5344CB8AC3E}">
        <p14:creationId xmlns:p14="http://schemas.microsoft.com/office/powerpoint/2010/main" val="159475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AA041-25C4-CAC6-0C56-A9833A86EC52}"/>
              </a:ext>
            </a:extLst>
          </p:cNvPr>
          <p:cNvPicPr>
            <a:picLocks noChangeAspect="1"/>
          </p:cNvPicPr>
          <p:nvPr/>
        </p:nvPicPr>
        <p:blipFill>
          <a:blip r:embed="rId2"/>
          <a:stretch>
            <a:fillRect/>
          </a:stretch>
        </p:blipFill>
        <p:spPr>
          <a:xfrm>
            <a:off x="457197" y="923924"/>
            <a:ext cx="3077060" cy="2489835"/>
          </a:xfrm>
          <a:prstGeom prst="rect">
            <a:avLst/>
          </a:prstGeom>
        </p:spPr>
      </p:pic>
      <p:sp>
        <p:nvSpPr>
          <p:cNvPr id="2" name="Title 1">
            <a:extLst>
              <a:ext uri="{FF2B5EF4-FFF2-40B4-BE49-F238E27FC236}">
                <a16:creationId xmlns:a16="http://schemas.microsoft.com/office/drawing/2014/main" id="{81B7C729-2C58-CD61-4EED-F1B10C144AE0}"/>
              </a:ext>
            </a:extLst>
          </p:cNvPr>
          <p:cNvSpPr>
            <a:spLocks noGrp="1"/>
          </p:cNvSpPr>
          <p:nvPr>
            <p:ph type="title"/>
          </p:nvPr>
        </p:nvSpPr>
        <p:spPr/>
        <p:txBody>
          <a:bodyPr/>
          <a:lstStyle/>
          <a:p>
            <a:r>
              <a:rPr lang="en-US" dirty="0"/>
              <a:t>Technical Solutions</a:t>
            </a:r>
          </a:p>
        </p:txBody>
      </p:sp>
      <p:graphicFrame>
        <p:nvGraphicFramePr>
          <p:cNvPr id="9" name="Table 8">
            <a:extLst>
              <a:ext uri="{FF2B5EF4-FFF2-40B4-BE49-F238E27FC236}">
                <a16:creationId xmlns:a16="http://schemas.microsoft.com/office/drawing/2014/main" id="{DED61DD1-EFDB-E7C1-F695-01FF7CD3EBE5}"/>
              </a:ext>
            </a:extLst>
          </p:cNvPr>
          <p:cNvGraphicFramePr>
            <a:graphicFrameLocks noGrp="1"/>
          </p:cNvGraphicFramePr>
          <p:nvPr>
            <p:extLst>
              <p:ext uri="{D42A27DB-BD31-4B8C-83A1-F6EECF244321}">
                <p14:modId xmlns:p14="http://schemas.microsoft.com/office/powerpoint/2010/main" val="153358960"/>
              </p:ext>
            </p:extLst>
          </p:nvPr>
        </p:nvGraphicFramePr>
        <p:xfrm>
          <a:off x="4693920" y="923925"/>
          <a:ext cx="4312920" cy="2047240"/>
        </p:xfrm>
        <a:graphic>
          <a:graphicData uri="http://schemas.openxmlformats.org/drawingml/2006/table">
            <a:tbl>
              <a:tblPr firstRow="1" bandRow="1">
                <a:tableStyleId>{E929F9F4-4A8F-4326-A1B4-22849713DDAB}</a:tableStyleId>
              </a:tblPr>
              <a:tblGrid>
                <a:gridCol w="1264920">
                  <a:extLst>
                    <a:ext uri="{9D8B030D-6E8A-4147-A177-3AD203B41FA5}">
                      <a16:colId xmlns:a16="http://schemas.microsoft.com/office/drawing/2014/main" val="3241647393"/>
                    </a:ext>
                  </a:extLst>
                </a:gridCol>
                <a:gridCol w="3048000">
                  <a:extLst>
                    <a:ext uri="{9D8B030D-6E8A-4147-A177-3AD203B41FA5}">
                      <a16:colId xmlns:a16="http://schemas.microsoft.com/office/drawing/2014/main" val="1144812716"/>
                    </a:ext>
                  </a:extLst>
                </a:gridCol>
              </a:tblGrid>
              <a:tr h="370840">
                <a:tc>
                  <a:txBody>
                    <a:bodyPr/>
                    <a:lstStyle/>
                    <a:p>
                      <a:r>
                        <a:rPr lang="en-US" sz="1400" dirty="0"/>
                        <a:t>TBM</a:t>
                      </a:r>
                    </a:p>
                  </a:txBody>
                  <a:tcPr/>
                </a:tc>
                <a:tc>
                  <a:txBody>
                    <a:bodyPr/>
                    <a:lstStyle/>
                    <a:p>
                      <a:r>
                        <a:rPr lang="en-US" sz="1400" dirty="0" err="1"/>
                        <a:t>SNow</a:t>
                      </a:r>
                      <a:r>
                        <a:rPr lang="en-US" sz="1400" dirty="0"/>
                        <a:t> CSDM: CMDB Table</a:t>
                      </a:r>
                    </a:p>
                  </a:txBody>
                  <a:tcPr/>
                </a:tc>
                <a:extLst>
                  <a:ext uri="{0D108BD9-81ED-4DB2-BD59-A6C34878D82A}">
                    <a16:rowId xmlns:a16="http://schemas.microsoft.com/office/drawing/2014/main" val="3917784440"/>
                  </a:ext>
                </a:extLst>
              </a:tr>
              <a:tr h="370840">
                <a:tc>
                  <a:txBody>
                    <a:bodyPr/>
                    <a:lstStyle/>
                    <a:p>
                      <a:r>
                        <a:rPr lang="en-US" sz="1400" dirty="0"/>
                        <a:t>Solution Offering</a:t>
                      </a:r>
                    </a:p>
                  </a:txBody>
                  <a:tcPr/>
                </a:tc>
                <a:tc>
                  <a:txBody>
                    <a:bodyPr/>
                    <a:lstStyle/>
                    <a:p>
                      <a:r>
                        <a:rPr lang="en-US" sz="1400" dirty="0"/>
                        <a:t>Technical Service Offering: </a:t>
                      </a:r>
                      <a:r>
                        <a:rPr lang="en-US" sz="1400" dirty="0" err="1"/>
                        <a:t>service_offering</a:t>
                      </a:r>
                      <a:endParaRPr lang="en-US" sz="1400" dirty="0"/>
                    </a:p>
                    <a:p>
                      <a:endParaRPr lang="en-US" sz="1400" dirty="0"/>
                    </a:p>
                    <a:p>
                      <a:r>
                        <a:rPr lang="en-US" sz="1400" dirty="0"/>
                        <a:t>Service Classification =</a:t>
                      </a:r>
                    </a:p>
                    <a:p>
                      <a:r>
                        <a:rPr lang="en-US" sz="1400" dirty="0"/>
                        <a:t>“Technical Service”</a:t>
                      </a:r>
                    </a:p>
                  </a:txBody>
                  <a:tcPr/>
                </a:tc>
                <a:extLst>
                  <a:ext uri="{0D108BD9-81ED-4DB2-BD59-A6C34878D82A}">
                    <a16:rowId xmlns:a16="http://schemas.microsoft.com/office/drawing/2014/main" val="379348667"/>
                  </a:ext>
                </a:extLst>
              </a:tr>
              <a:tr h="370840">
                <a:tc>
                  <a:txBody>
                    <a:bodyPr/>
                    <a:lstStyle/>
                    <a:p>
                      <a:r>
                        <a:rPr lang="en-US" sz="1400" dirty="0"/>
                        <a:t>Solution Name</a:t>
                      </a:r>
                    </a:p>
                  </a:txBody>
                  <a:tcPr/>
                </a:tc>
                <a:tc>
                  <a:txBody>
                    <a:bodyPr/>
                    <a:lstStyle/>
                    <a:p>
                      <a:r>
                        <a:rPr lang="en-US" sz="1400" dirty="0"/>
                        <a:t>Technical Service: </a:t>
                      </a:r>
                      <a:r>
                        <a:rPr lang="en-US" sz="1400" dirty="0" err="1"/>
                        <a:t>cmdb_ci_service_technical</a:t>
                      </a:r>
                      <a:endParaRPr lang="en-US" sz="1400" dirty="0"/>
                    </a:p>
                  </a:txBody>
                  <a:tcPr/>
                </a:tc>
                <a:extLst>
                  <a:ext uri="{0D108BD9-81ED-4DB2-BD59-A6C34878D82A}">
                    <a16:rowId xmlns:a16="http://schemas.microsoft.com/office/drawing/2014/main" val="1237829132"/>
                  </a:ext>
                </a:extLst>
              </a:tr>
            </a:tbl>
          </a:graphicData>
        </a:graphic>
      </p:graphicFrame>
      <p:sp>
        <p:nvSpPr>
          <p:cNvPr id="10" name="TextBox 9">
            <a:extLst>
              <a:ext uri="{FF2B5EF4-FFF2-40B4-BE49-F238E27FC236}">
                <a16:creationId xmlns:a16="http://schemas.microsoft.com/office/drawing/2014/main" id="{2E7544A9-2F86-06A5-55FC-EA7480B57CCC}"/>
              </a:ext>
            </a:extLst>
          </p:cNvPr>
          <p:cNvSpPr txBox="1"/>
          <p:nvPr/>
        </p:nvSpPr>
        <p:spPr>
          <a:xfrm>
            <a:off x="4693920" y="3020458"/>
            <a:ext cx="4312920" cy="830997"/>
          </a:xfrm>
          <a:prstGeom prst="rect">
            <a:avLst/>
          </a:prstGeom>
          <a:noFill/>
        </p:spPr>
        <p:txBody>
          <a:bodyPr wrap="square">
            <a:spAutoFit/>
          </a:bodyPr>
          <a:lstStyle/>
          <a:p>
            <a:r>
              <a:rPr lang="en-US" sz="800" b="1" dirty="0">
                <a:effectLst/>
              </a:rPr>
              <a:t>NOTE: </a:t>
            </a:r>
            <a:r>
              <a:rPr lang="en-US" sz="800" dirty="0">
                <a:effectLst/>
              </a:rPr>
              <a:t>A Foundation element (</a:t>
            </a:r>
            <a:r>
              <a:rPr lang="en-US" sz="800" dirty="0" err="1">
                <a:effectLst/>
              </a:rPr>
              <a:t>eg</a:t>
            </a:r>
            <a:r>
              <a:rPr lang="en-US" sz="800" dirty="0">
                <a:effectLst/>
              </a:rPr>
              <a:t> Company, Users, Locations, Life Cycle) can be related to most, if not all, elements in any other domain.</a:t>
            </a:r>
          </a:p>
          <a:p>
            <a:endParaRPr lang="en-US" sz="800" dirty="0"/>
          </a:p>
          <a:p>
            <a:r>
              <a:rPr lang="en-US" sz="800" b="1" dirty="0">
                <a:effectLst/>
              </a:rPr>
              <a:t>RECOMMENDATION #3: </a:t>
            </a:r>
            <a:r>
              <a:rPr lang="en-US" sz="800" dirty="0">
                <a:effectLst/>
              </a:rPr>
              <a:t>Use the standard TBM Solution’s Name (tier 3) values belonging to the Delivery, Platform, and Infrastructure Solution Types (tier 1) to establish initial values for the CMDB’s Business Service table.</a:t>
            </a:r>
          </a:p>
        </p:txBody>
      </p:sp>
      <p:sp>
        <p:nvSpPr>
          <p:cNvPr id="11" name="TextBox 10">
            <a:extLst>
              <a:ext uri="{FF2B5EF4-FFF2-40B4-BE49-F238E27FC236}">
                <a16:creationId xmlns:a16="http://schemas.microsoft.com/office/drawing/2014/main" id="{D8260691-3B88-CE9E-C265-FC1D99EC71A9}"/>
              </a:ext>
            </a:extLst>
          </p:cNvPr>
          <p:cNvSpPr txBox="1"/>
          <p:nvPr/>
        </p:nvSpPr>
        <p:spPr>
          <a:xfrm>
            <a:off x="4693920" y="3896975"/>
            <a:ext cx="4312920" cy="461665"/>
          </a:xfrm>
          <a:prstGeom prst="rect">
            <a:avLst/>
          </a:prstGeom>
          <a:noFill/>
        </p:spPr>
        <p:txBody>
          <a:bodyPr wrap="square">
            <a:spAutoFit/>
          </a:bodyPr>
          <a:lstStyle/>
          <a:p>
            <a:r>
              <a:rPr lang="en-US" sz="800" dirty="0">
                <a:effectLst/>
              </a:rPr>
              <a:t>- “Common Service Data Model Domains.” </a:t>
            </a:r>
            <a:r>
              <a:rPr lang="en-US" sz="800" i="1" dirty="0">
                <a:effectLst/>
              </a:rPr>
              <a:t>ServiceNow Product Documentation</a:t>
            </a:r>
            <a:r>
              <a:rPr lang="en-US" sz="800" dirty="0">
                <a:effectLst/>
              </a:rPr>
              <a:t>, ServiceNow, https://docs.servicenow.com/bundle/tokyo-servicenow-platform/page/product/csdm-implementation/concept/csdm-domains.html. </a:t>
            </a:r>
          </a:p>
        </p:txBody>
      </p:sp>
      <p:pic>
        <p:nvPicPr>
          <p:cNvPr id="3" name="Picture 2">
            <a:extLst>
              <a:ext uri="{FF2B5EF4-FFF2-40B4-BE49-F238E27FC236}">
                <a16:creationId xmlns:a16="http://schemas.microsoft.com/office/drawing/2014/main" id="{15D6BD34-8F13-4930-84E3-723573450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79" y="2095501"/>
            <a:ext cx="4071922" cy="226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35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DFE5-8D88-8013-A15B-D1B3EE9AD91D}"/>
              </a:ext>
            </a:extLst>
          </p:cNvPr>
          <p:cNvSpPr>
            <a:spLocks noGrp="1"/>
          </p:cNvSpPr>
          <p:nvPr>
            <p:ph type="title"/>
          </p:nvPr>
        </p:nvSpPr>
        <p:spPr/>
        <p:txBody>
          <a:bodyPr/>
          <a:lstStyle/>
          <a:p>
            <a:r>
              <a:rPr lang="en-US" dirty="0"/>
              <a:t>Recommendation #4</a:t>
            </a:r>
          </a:p>
        </p:txBody>
      </p:sp>
      <p:sp>
        <p:nvSpPr>
          <p:cNvPr id="3" name="Text Placeholder 2">
            <a:extLst>
              <a:ext uri="{FF2B5EF4-FFF2-40B4-BE49-F238E27FC236}">
                <a16:creationId xmlns:a16="http://schemas.microsoft.com/office/drawing/2014/main" id="{27AD252A-71CE-5664-6D99-E963480F1827}"/>
              </a:ext>
            </a:extLst>
          </p:cNvPr>
          <p:cNvSpPr>
            <a:spLocks noGrp="1"/>
          </p:cNvSpPr>
          <p:nvPr>
            <p:ph type="body" sz="quarter" idx="10"/>
          </p:nvPr>
        </p:nvSpPr>
        <p:spPr/>
        <p:txBody>
          <a:bodyPr/>
          <a:lstStyle/>
          <a:p>
            <a:pPr marL="0" indent="0">
              <a:buNone/>
            </a:pPr>
            <a:r>
              <a:rPr lang="en-US" sz="2000" u="sng" dirty="0">
                <a:solidFill>
                  <a:srgbClr val="FF0000"/>
                </a:solidFill>
                <a:highlight>
                  <a:srgbClr val="FFFF00"/>
                </a:highlight>
              </a:rPr>
              <a:t>Expand</a:t>
            </a:r>
            <a:r>
              <a:rPr lang="en-US" sz="2000" dirty="0"/>
              <a:t> the TBM Solutions Taxonomy to meet your organization’s needs.</a:t>
            </a:r>
          </a:p>
          <a:p>
            <a:pPr marL="0" indent="0">
              <a:buNone/>
            </a:pPr>
            <a:endParaRPr lang="en-US" sz="2000" dirty="0"/>
          </a:p>
          <a:p>
            <a:pPr marL="0" indent="0">
              <a:buNone/>
            </a:pPr>
            <a:r>
              <a:rPr lang="en-US" sz="2000" dirty="0"/>
              <a:t>Guidelines:</a:t>
            </a:r>
          </a:p>
          <a:p>
            <a:pPr marL="457200" indent="-457200">
              <a:buFont typeface="+mj-lt"/>
              <a:buAutoNum type="arabicPeriod"/>
            </a:pPr>
            <a:r>
              <a:rPr lang="en-US" sz="2000" dirty="0"/>
              <a:t>After exhausting existing options, expand the Name (tier 3) level.</a:t>
            </a:r>
          </a:p>
          <a:p>
            <a:pPr marL="457200" indent="-457200">
              <a:buFont typeface="+mj-lt"/>
              <a:buAutoNum type="arabicPeriod"/>
            </a:pPr>
            <a:r>
              <a:rPr lang="en-US" sz="2000" dirty="0"/>
              <a:t>Offering (tier 4) is 100% custom, so add as many offerings as needed.</a:t>
            </a:r>
          </a:p>
          <a:p>
            <a:pPr marL="0" indent="0">
              <a:buNone/>
            </a:pPr>
            <a:endParaRPr lang="en-US" dirty="0"/>
          </a:p>
        </p:txBody>
      </p:sp>
    </p:spTree>
    <p:extLst>
      <p:ext uri="{BB962C8B-B14F-4D97-AF65-F5344CB8AC3E}">
        <p14:creationId xmlns:p14="http://schemas.microsoft.com/office/powerpoint/2010/main" val="89135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DFE5-8D88-8013-A15B-D1B3EE9AD91D}"/>
              </a:ext>
            </a:extLst>
          </p:cNvPr>
          <p:cNvSpPr>
            <a:spLocks noGrp="1"/>
          </p:cNvSpPr>
          <p:nvPr>
            <p:ph type="title"/>
          </p:nvPr>
        </p:nvSpPr>
        <p:spPr/>
        <p:txBody>
          <a:bodyPr/>
          <a:lstStyle/>
          <a:p>
            <a:r>
              <a:rPr lang="en-US" dirty="0"/>
              <a:t>Recommendation #5</a:t>
            </a:r>
          </a:p>
        </p:txBody>
      </p:sp>
      <p:sp>
        <p:nvSpPr>
          <p:cNvPr id="3" name="Text Placeholder 2">
            <a:extLst>
              <a:ext uri="{FF2B5EF4-FFF2-40B4-BE49-F238E27FC236}">
                <a16:creationId xmlns:a16="http://schemas.microsoft.com/office/drawing/2014/main" id="{27AD252A-71CE-5664-6D99-E963480F1827}"/>
              </a:ext>
            </a:extLst>
          </p:cNvPr>
          <p:cNvSpPr>
            <a:spLocks noGrp="1"/>
          </p:cNvSpPr>
          <p:nvPr>
            <p:ph type="body" sz="quarter" idx="10"/>
          </p:nvPr>
        </p:nvSpPr>
        <p:spPr/>
        <p:txBody>
          <a:bodyPr/>
          <a:lstStyle/>
          <a:p>
            <a:r>
              <a:rPr lang="en-US" sz="2400" dirty="0"/>
              <a:t>Adopting, will adopt, or fully embraced using products…</a:t>
            </a:r>
          </a:p>
          <a:p>
            <a:endParaRPr lang="en-US" sz="2400" dirty="0"/>
          </a:p>
          <a:p>
            <a:pPr lvl="1"/>
            <a:r>
              <a:rPr lang="en-US" sz="1800" dirty="0"/>
              <a:t>Register products </a:t>
            </a:r>
            <a:r>
              <a:rPr lang="en-US" sz="1800" b="1" u="sng" dirty="0">
                <a:highlight>
                  <a:srgbClr val="FFFF00"/>
                </a:highlight>
              </a:rPr>
              <a:t>and</a:t>
            </a:r>
            <a:r>
              <a:rPr lang="en-US" sz="1800" dirty="0"/>
              <a:t> services into Technical/Business Service Offerings.</a:t>
            </a:r>
            <a:br>
              <a:rPr lang="en-US" sz="1800" dirty="0"/>
            </a:br>
            <a:endParaRPr lang="en-US" sz="1800" dirty="0"/>
          </a:p>
          <a:p>
            <a:pPr lvl="1"/>
            <a:r>
              <a:rPr lang="en-US" sz="2000" dirty="0"/>
              <a:t>In Technical/Business Service Offering records’ schema </a:t>
            </a:r>
            <a:r>
              <a:rPr lang="en-US" sz="2000" b="1" u="sng" dirty="0"/>
              <a:t>and</a:t>
            </a:r>
            <a:r>
              <a:rPr lang="en-US" sz="2000" dirty="0"/>
              <a:t> your TBM Solutions Taxonomy’s Offering (tier 1), add a </a:t>
            </a:r>
            <a:r>
              <a:rPr lang="en-US" sz="2000" b="1" dirty="0"/>
              <a:t>Sub-Classification </a:t>
            </a:r>
            <a:r>
              <a:rPr lang="en-US" sz="2000" dirty="0"/>
              <a:t>(or </a:t>
            </a:r>
            <a:r>
              <a:rPr lang="en-US" sz="2000" b="1" dirty="0"/>
              <a:t>Offering Type</a:t>
            </a:r>
            <a:r>
              <a:rPr lang="en-US" sz="2000" dirty="0"/>
              <a:t>) attribute to define the record as a “Product” or a “Service”.</a:t>
            </a:r>
          </a:p>
        </p:txBody>
      </p:sp>
    </p:spTree>
    <p:extLst>
      <p:ext uri="{BB962C8B-B14F-4D97-AF65-F5344CB8AC3E}">
        <p14:creationId xmlns:p14="http://schemas.microsoft.com/office/powerpoint/2010/main" val="90488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6BDB8C-A825-8C87-9E25-2E833EA0E224}"/>
              </a:ext>
            </a:extLst>
          </p:cNvPr>
          <p:cNvSpPr>
            <a:spLocks noGrp="1"/>
          </p:cNvSpPr>
          <p:nvPr>
            <p:ph type="title"/>
          </p:nvPr>
        </p:nvSpPr>
        <p:spPr/>
        <p:txBody>
          <a:bodyPr/>
          <a:lstStyle/>
          <a:p>
            <a:r>
              <a:rPr lang="en-US" dirty="0"/>
              <a:t>CSDM Viewed with “Solutions”</a:t>
            </a:r>
          </a:p>
        </p:txBody>
      </p:sp>
      <p:pic>
        <p:nvPicPr>
          <p:cNvPr id="4" name="Picture 6">
            <a:extLst>
              <a:ext uri="{FF2B5EF4-FFF2-40B4-BE49-F238E27FC236}">
                <a16:creationId xmlns:a16="http://schemas.microsoft.com/office/drawing/2014/main" id="{31287A3C-89AB-F854-FFD4-10D85C76A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678181"/>
            <a:ext cx="6865622" cy="381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85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F7E316-6BDF-48B4-9FAB-12957AE249D6}"/>
              </a:ext>
            </a:extLst>
          </p:cNvPr>
          <p:cNvSpPr>
            <a:spLocks noGrp="1"/>
          </p:cNvSpPr>
          <p:nvPr>
            <p:ph type="title"/>
          </p:nvPr>
        </p:nvSpPr>
        <p:spPr/>
        <p:txBody>
          <a:bodyPr>
            <a:normAutofit/>
          </a:bodyPr>
          <a:lstStyle/>
          <a:p>
            <a:r>
              <a:rPr lang="en-US" sz="2400"/>
              <a:t>Copyright ©2022 Technology Business Management Council, Ltd.</a:t>
            </a:r>
          </a:p>
        </p:txBody>
      </p:sp>
      <p:sp>
        <p:nvSpPr>
          <p:cNvPr id="5" name="Text Placeholder 4">
            <a:extLst>
              <a:ext uri="{FF2B5EF4-FFF2-40B4-BE49-F238E27FC236}">
                <a16:creationId xmlns:a16="http://schemas.microsoft.com/office/drawing/2014/main" id="{6DBE02EE-0C9C-489A-BD19-12446D3D9BDC}"/>
              </a:ext>
            </a:extLst>
          </p:cNvPr>
          <p:cNvSpPr>
            <a:spLocks noGrp="1"/>
          </p:cNvSpPr>
          <p:nvPr>
            <p:ph type="body" sz="quarter" idx="10"/>
          </p:nvPr>
        </p:nvSpPr>
        <p:spPr/>
        <p:txBody>
          <a:bodyPr>
            <a:normAutofit/>
          </a:bodyPr>
          <a:lstStyle/>
          <a:p>
            <a:pPr marL="0" indent="0">
              <a:spcBef>
                <a:spcPts val="0"/>
              </a:spcBef>
              <a:spcAft>
                <a:spcPts val="1000"/>
              </a:spcAft>
              <a:buNone/>
            </a:pPr>
            <a:r>
              <a:rPr lang="en-US" sz="1600" b="1"/>
              <a:t>All rights reserved. Printed in USA. Technology Business Management Council Confidential Information.</a:t>
            </a:r>
            <a:endParaRPr lang="en-US" sz="1600"/>
          </a:p>
          <a:p>
            <a:pPr marL="0" indent="0">
              <a:spcBef>
                <a:spcPts val="0"/>
              </a:spcBef>
              <a:spcAft>
                <a:spcPts val="1000"/>
              </a:spcAft>
              <a:buNone/>
            </a:pPr>
            <a:r>
              <a:rPr lang="en-US" sz="1600">
                <a:solidFill>
                  <a:srgbClr val="FF0000"/>
                </a:solidFill>
              </a:rPr>
              <a:t>The content in this presentation may not be copied, photocopied, reproduced, translated, or reduced to any electronic medium or machine-readable form, in whole or in part, without the express written consent of the Technology Business Management Council, Ltd. </a:t>
            </a:r>
          </a:p>
          <a:p>
            <a:pPr marL="0" indent="0">
              <a:spcBef>
                <a:spcPts val="0"/>
              </a:spcBef>
              <a:spcAft>
                <a:spcPts val="1000"/>
              </a:spcAft>
              <a:buNone/>
            </a:pPr>
            <a:r>
              <a:rPr lang="en-US" sz="1600"/>
              <a:t>The presentation and the content it contains is confidential and may not be distributed without the express written consent of the Technology Business Management Council, Ltd. The information contained in this presentation is subject to change without notice and does not represent a commitment on the part of the Technology Business Management Council, Ltd. </a:t>
            </a:r>
          </a:p>
        </p:txBody>
      </p:sp>
    </p:spTree>
    <p:extLst>
      <p:ext uri="{BB962C8B-B14F-4D97-AF65-F5344CB8AC3E}">
        <p14:creationId xmlns:p14="http://schemas.microsoft.com/office/powerpoint/2010/main" val="2854484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0A7959E-3F52-B838-B171-21344DA729E4}"/>
              </a:ext>
            </a:extLst>
          </p:cNvPr>
          <p:cNvSpPr>
            <a:spLocks noGrp="1"/>
          </p:cNvSpPr>
          <p:nvPr>
            <p:ph sz="quarter" idx="14"/>
          </p:nvPr>
        </p:nvSpPr>
        <p:spPr>
          <a:xfrm>
            <a:off x="457319" y="586740"/>
            <a:ext cx="4005116" cy="3813810"/>
          </a:xfrm>
        </p:spPr>
        <p:txBody>
          <a:bodyPr anchor="ctr">
            <a:normAutofit/>
          </a:bodyPr>
          <a:lstStyle/>
          <a:p>
            <a:pPr marL="0" indent="0" algn="ctr">
              <a:buNone/>
            </a:pPr>
            <a:r>
              <a:rPr lang="en-US" sz="4000" b="1" dirty="0"/>
              <a:t>What is an Application?</a:t>
            </a:r>
          </a:p>
        </p:txBody>
      </p:sp>
      <p:sp>
        <p:nvSpPr>
          <p:cNvPr id="9" name="Content Placeholder 8">
            <a:extLst>
              <a:ext uri="{FF2B5EF4-FFF2-40B4-BE49-F238E27FC236}">
                <a16:creationId xmlns:a16="http://schemas.microsoft.com/office/drawing/2014/main" id="{03D6FAA0-25F4-689B-E4DA-1B4389B8E4FA}"/>
              </a:ext>
            </a:extLst>
          </p:cNvPr>
          <p:cNvSpPr>
            <a:spLocks noGrp="1"/>
          </p:cNvSpPr>
          <p:nvPr>
            <p:ph sz="quarter" idx="15"/>
          </p:nvPr>
        </p:nvSpPr>
        <p:spPr>
          <a:xfrm>
            <a:off x="4681566" y="586740"/>
            <a:ext cx="4005115" cy="3813810"/>
          </a:xfrm>
        </p:spPr>
        <p:txBody>
          <a:bodyPr>
            <a:normAutofit fontScale="92500" lnSpcReduction="20000"/>
          </a:bodyPr>
          <a:lstStyle/>
          <a:p>
            <a:pPr marL="0" indent="0">
              <a:buNone/>
            </a:pPr>
            <a:r>
              <a:rPr lang="en-US" sz="1800" dirty="0"/>
              <a:t>Identifiable software or tightly coupled software components providing functions required by a Solution (</a:t>
            </a:r>
            <a:r>
              <a:rPr lang="en-US" sz="1800" dirty="0" err="1"/>
              <a:t>eg</a:t>
            </a:r>
            <a:r>
              <a:rPr lang="en-US" sz="1800" dirty="0"/>
              <a:t> Service, Product). </a:t>
            </a:r>
          </a:p>
          <a:p>
            <a:pPr marL="0" indent="0">
              <a:buNone/>
            </a:pPr>
            <a:endParaRPr lang="en-US" sz="1800" dirty="0"/>
          </a:p>
          <a:p>
            <a:pPr marL="0" indent="0">
              <a:buNone/>
            </a:pPr>
            <a:r>
              <a:rPr lang="en-US" sz="1800" dirty="0"/>
              <a:t>An Application may be part of one or more Solutions, but can only be associated to one Application Family.</a:t>
            </a:r>
          </a:p>
          <a:p>
            <a:pPr marL="0" indent="0">
              <a:buNone/>
            </a:pPr>
            <a:endParaRPr lang="en-US" sz="1800" dirty="0"/>
          </a:p>
          <a:p>
            <a:pPr marL="0" indent="0">
              <a:buNone/>
            </a:pPr>
            <a:r>
              <a:rPr lang="en-US" sz="1800" dirty="0"/>
              <a:t>An Application is ran or hosted on one or more Servers or Clients (including Cloud instances).</a:t>
            </a:r>
          </a:p>
          <a:p>
            <a:pPr marL="0" indent="0">
              <a:buNone/>
            </a:pPr>
            <a:endParaRPr lang="en-US" sz="1800" dirty="0"/>
          </a:p>
          <a:p>
            <a:pPr marL="0" indent="0">
              <a:buNone/>
            </a:pPr>
            <a:r>
              <a:rPr lang="en-US" sz="1800" b="1" dirty="0"/>
              <a:t>NOTE: </a:t>
            </a:r>
            <a:r>
              <a:rPr lang="en-US" sz="1800" dirty="0"/>
              <a:t>An Application is not equivalent to a Solution, but can be a </a:t>
            </a:r>
            <a:r>
              <a:rPr lang="en-US" sz="1800" u="sng" dirty="0"/>
              <a:t>component</a:t>
            </a:r>
            <a:r>
              <a:rPr lang="en-US" sz="1800" dirty="0"/>
              <a:t> of a Solution of the same name.</a:t>
            </a:r>
          </a:p>
        </p:txBody>
      </p:sp>
    </p:spTree>
    <p:extLst>
      <p:ext uri="{BB962C8B-B14F-4D97-AF65-F5344CB8AC3E}">
        <p14:creationId xmlns:p14="http://schemas.microsoft.com/office/powerpoint/2010/main" val="41808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94A60-079E-7324-E5D8-CEEDC921F03D}"/>
              </a:ext>
            </a:extLst>
          </p:cNvPr>
          <p:cNvPicPr>
            <a:picLocks noChangeAspect="1"/>
          </p:cNvPicPr>
          <p:nvPr/>
        </p:nvPicPr>
        <p:blipFill>
          <a:blip r:embed="rId2"/>
          <a:stretch>
            <a:fillRect/>
          </a:stretch>
        </p:blipFill>
        <p:spPr>
          <a:xfrm>
            <a:off x="457198" y="923925"/>
            <a:ext cx="3077060" cy="2489835"/>
          </a:xfrm>
          <a:prstGeom prst="rect">
            <a:avLst/>
          </a:prstGeom>
        </p:spPr>
      </p:pic>
      <p:sp>
        <p:nvSpPr>
          <p:cNvPr id="2" name="Title 1">
            <a:extLst>
              <a:ext uri="{FF2B5EF4-FFF2-40B4-BE49-F238E27FC236}">
                <a16:creationId xmlns:a16="http://schemas.microsoft.com/office/drawing/2014/main" id="{81B7C729-2C58-CD61-4EED-F1B10C144AE0}"/>
              </a:ext>
            </a:extLst>
          </p:cNvPr>
          <p:cNvSpPr>
            <a:spLocks noGrp="1"/>
          </p:cNvSpPr>
          <p:nvPr>
            <p:ph type="title"/>
          </p:nvPr>
        </p:nvSpPr>
        <p:spPr/>
        <p:txBody>
          <a:bodyPr/>
          <a:lstStyle/>
          <a:p>
            <a:r>
              <a:rPr lang="en-US" dirty="0"/>
              <a:t>Applications</a:t>
            </a:r>
          </a:p>
        </p:txBody>
      </p:sp>
      <p:graphicFrame>
        <p:nvGraphicFramePr>
          <p:cNvPr id="9" name="Table 8">
            <a:extLst>
              <a:ext uri="{FF2B5EF4-FFF2-40B4-BE49-F238E27FC236}">
                <a16:creationId xmlns:a16="http://schemas.microsoft.com/office/drawing/2014/main" id="{DED61DD1-EFDB-E7C1-F695-01FF7CD3EBE5}"/>
              </a:ext>
            </a:extLst>
          </p:cNvPr>
          <p:cNvGraphicFramePr>
            <a:graphicFrameLocks noGrp="1"/>
          </p:cNvGraphicFramePr>
          <p:nvPr>
            <p:extLst>
              <p:ext uri="{D42A27DB-BD31-4B8C-83A1-F6EECF244321}">
                <p14:modId xmlns:p14="http://schemas.microsoft.com/office/powerpoint/2010/main" val="3537259691"/>
              </p:ext>
            </p:extLst>
          </p:nvPr>
        </p:nvGraphicFramePr>
        <p:xfrm>
          <a:off x="4693920" y="923925"/>
          <a:ext cx="4312920" cy="889000"/>
        </p:xfrm>
        <a:graphic>
          <a:graphicData uri="http://schemas.openxmlformats.org/drawingml/2006/table">
            <a:tbl>
              <a:tblPr firstRow="1" bandRow="1">
                <a:tableStyleId>{E929F9F4-4A8F-4326-A1B4-22849713DDAB}</a:tableStyleId>
              </a:tblPr>
              <a:tblGrid>
                <a:gridCol w="1264920">
                  <a:extLst>
                    <a:ext uri="{9D8B030D-6E8A-4147-A177-3AD203B41FA5}">
                      <a16:colId xmlns:a16="http://schemas.microsoft.com/office/drawing/2014/main" val="3241647393"/>
                    </a:ext>
                  </a:extLst>
                </a:gridCol>
                <a:gridCol w="3048000">
                  <a:extLst>
                    <a:ext uri="{9D8B030D-6E8A-4147-A177-3AD203B41FA5}">
                      <a16:colId xmlns:a16="http://schemas.microsoft.com/office/drawing/2014/main" val="1144812716"/>
                    </a:ext>
                  </a:extLst>
                </a:gridCol>
              </a:tblGrid>
              <a:tr h="370840">
                <a:tc>
                  <a:txBody>
                    <a:bodyPr/>
                    <a:lstStyle/>
                    <a:p>
                      <a:r>
                        <a:rPr lang="en-US" sz="1400" dirty="0"/>
                        <a:t>TBM</a:t>
                      </a:r>
                    </a:p>
                  </a:txBody>
                  <a:tcPr/>
                </a:tc>
                <a:tc>
                  <a:txBody>
                    <a:bodyPr/>
                    <a:lstStyle/>
                    <a:p>
                      <a:r>
                        <a:rPr lang="en-US" sz="1400" dirty="0" err="1"/>
                        <a:t>SNow</a:t>
                      </a:r>
                      <a:r>
                        <a:rPr lang="en-US" sz="1400" dirty="0"/>
                        <a:t> CSDM: CMDB Table</a:t>
                      </a:r>
                    </a:p>
                  </a:txBody>
                  <a:tcPr/>
                </a:tc>
                <a:extLst>
                  <a:ext uri="{0D108BD9-81ED-4DB2-BD59-A6C34878D82A}">
                    <a16:rowId xmlns:a16="http://schemas.microsoft.com/office/drawing/2014/main" val="3917784440"/>
                  </a:ext>
                </a:extLst>
              </a:tr>
              <a:tr h="370840">
                <a:tc>
                  <a:txBody>
                    <a:bodyPr/>
                    <a:lstStyle/>
                    <a:p>
                      <a:r>
                        <a:rPr lang="en-US" sz="1400" dirty="0"/>
                        <a:t>Application</a:t>
                      </a:r>
                    </a:p>
                  </a:txBody>
                  <a:tcPr/>
                </a:tc>
                <a:tc>
                  <a:txBody>
                    <a:bodyPr/>
                    <a:lstStyle/>
                    <a:p>
                      <a:r>
                        <a:rPr lang="en-US" sz="1400" dirty="0"/>
                        <a:t>Business Application:</a:t>
                      </a:r>
                      <a:br>
                        <a:rPr lang="en-US" sz="1400" dirty="0"/>
                      </a:br>
                      <a:r>
                        <a:rPr lang="en-US" sz="1400" dirty="0" err="1"/>
                        <a:t>cmdb_ci_business_app</a:t>
                      </a:r>
                      <a:endParaRPr lang="en-US" sz="1400" dirty="0"/>
                    </a:p>
                  </a:txBody>
                  <a:tcPr/>
                </a:tc>
                <a:extLst>
                  <a:ext uri="{0D108BD9-81ED-4DB2-BD59-A6C34878D82A}">
                    <a16:rowId xmlns:a16="http://schemas.microsoft.com/office/drawing/2014/main" val="379348667"/>
                  </a:ext>
                </a:extLst>
              </a:tr>
            </a:tbl>
          </a:graphicData>
        </a:graphic>
      </p:graphicFrame>
      <p:sp>
        <p:nvSpPr>
          <p:cNvPr id="10" name="TextBox 9">
            <a:extLst>
              <a:ext uri="{FF2B5EF4-FFF2-40B4-BE49-F238E27FC236}">
                <a16:creationId xmlns:a16="http://schemas.microsoft.com/office/drawing/2014/main" id="{2E7544A9-2F86-06A5-55FC-EA7480B57CCC}"/>
              </a:ext>
            </a:extLst>
          </p:cNvPr>
          <p:cNvSpPr txBox="1"/>
          <p:nvPr/>
        </p:nvSpPr>
        <p:spPr>
          <a:xfrm>
            <a:off x="4693920" y="2095501"/>
            <a:ext cx="4312920" cy="1200329"/>
          </a:xfrm>
          <a:prstGeom prst="rect">
            <a:avLst/>
          </a:prstGeom>
          <a:noFill/>
        </p:spPr>
        <p:txBody>
          <a:bodyPr wrap="square">
            <a:spAutoFit/>
          </a:bodyPr>
          <a:lstStyle/>
          <a:p>
            <a:r>
              <a:rPr lang="en-US" sz="800" b="1" u="sng" dirty="0">
                <a:effectLst/>
              </a:rPr>
              <a:t>ADDITIONAL NOTES</a:t>
            </a:r>
          </a:p>
          <a:p>
            <a:r>
              <a:rPr lang="en-US" sz="800" dirty="0">
                <a:effectLst/>
              </a:rPr>
              <a:t>Although “Business” appears in the name the table should include </a:t>
            </a:r>
            <a:r>
              <a:rPr lang="en-US" sz="800" u="sng" dirty="0">
                <a:effectLst/>
              </a:rPr>
              <a:t>logical</a:t>
            </a:r>
            <a:r>
              <a:rPr lang="en-US" sz="800" dirty="0">
                <a:effectLst/>
              </a:rPr>
              <a:t> representations of </a:t>
            </a:r>
            <a:r>
              <a:rPr lang="en-US" sz="800" u="sng" dirty="0">
                <a:effectLst/>
              </a:rPr>
              <a:t>all</a:t>
            </a:r>
            <a:r>
              <a:rPr lang="en-US" sz="800" dirty="0">
                <a:effectLst/>
              </a:rPr>
              <a:t> applications in the organization’s application registry or ServiceNow’s APM, if in use. The reference to “Business” is applied to the whole organization (inclusive of Technology).</a:t>
            </a:r>
          </a:p>
          <a:p>
            <a:endParaRPr lang="en-US" sz="800" dirty="0"/>
          </a:p>
          <a:p>
            <a:r>
              <a:rPr lang="en-US" sz="800" dirty="0"/>
              <a:t>Do not use data from the </a:t>
            </a:r>
            <a:r>
              <a:rPr lang="en-US" sz="800" dirty="0" err="1"/>
              <a:t>cmdb_ci_appl</a:t>
            </a:r>
            <a:r>
              <a:rPr lang="en-US" sz="800" dirty="0"/>
              <a:t> table when collecting a list of applications for your organization. Each record in the </a:t>
            </a:r>
            <a:r>
              <a:rPr lang="en-US" sz="800" dirty="0" err="1"/>
              <a:t>cmdb_ci_apple</a:t>
            </a:r>
            <a:r>
              <a:rPr lang="en-US" sz="800" dirty="0"/>
              <a:t> table, per ServiceNow’s CSDM product documentation, represents a specific version of software in use installed on a server…</a:t>
            </a:r>
            <a:r>
              <a:rPr lang="en-US" sz="800" b="1" u="sng" dirty="0"/>
              <a:t>not</a:t>
            </a:r>
            <a:r>
              <a:rPr lang="en-US" sz="800" dirty="0"/>
              <a:t> a logical representation of an application.</a:t>
            </a:r>
            <a:endParaRPr lang="en-US" sz="800" dirty="0">
              <a:effectLst/>
            </a:endParaRPr>
          </a:p>
        </p:txBody>
      </p:sp>
      <p:sp>
        <p:nvSpPr>
          <p:cNvPr id="11" name="TextBox 10">
            <a:extLst>
              <a:ext uri="{FF2B5EF4-FFF2-40B4-BE49-F238E27FC236}">
                <a16:creationId xmlns:a16="http://schemas.microsoft.com/office/drawing/2014/main" id="{D8260691-3B88-CE9E-C265-FC1D99EC71A9}"/>
              </a:ext>
            </a:extLst>
          </p:cNvPr>
          <p:cNvSpPr txBox="1"/>
          <p:nvPr/>
        </p:nvSpPr>
        <p:spPr>
          <a:xfrm>
            <a:off x="4693920" y="3896975"/>
            <a:ext cx="4312920" cy="584775"/>
          </a:xfrm>
          <a:prstGeom prst="rect">
            <a:avLst/>
          </a:prstGeom>
          <a:noFill/>
        </p:spPr>
        <p:txBody>
          <a:bodyPr wrap="square">
            <a:spAutoFit/>
          </a:bodyPr>
          <a:lstStyle/>
          <a:p>
            <a:r>
              <a:rPr lang="en-US" sz="800" dirty="0">
                <a:effectLst/>
              </a:rPr>
              <a:t>- “Common Service Data Model product view Application Portfolio Management.” </a:t>
            </a:r>
            <a:r>
              <a:rPr lang="en-US" sz="800" i="1" dirty="0">
                <a:effectLst/>
              </a:rPr>
              <a:t>ServiceNow Product Documentation</a:t>
            </a:r>
            <a:r>
              <a:rPr lang="en-US" sz="800" dirty="0">
                <a:effectLst/>
              </a:rPr>
              <a:t>, ServiceNow, https://docs.servicenow.com/en-US/bundle/tokyo-servicenow-platform/page/product/csdm-implementation/reference/apm-use-case.html. </a:t>
            </a:r>
          </a:p>
        </p:txBody>
      </p:sp>
      <p:pic>
        <p:nvPicPr>
          <p:cNvPr id="4" name="Picture 4">
            <a:extLst>
              <a:ext uri="{FF2B5EF4-FFF2-40B4-BE49-F238E27FC236}">
                <a16:creationId xmlns:a16="http://schemas.microsoft.com/office/drawing/2014/main" id="{DF79334F-9C20-75FB-30C2-186E465EB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8" y="2095501"/>
            <a:ext cx="4071921" cy="226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60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DFE5-8D88-8013-A15B-D1B3EE9AD91D}"/>
              </a:ext>
            </a:extLst>
          </p:cNvPr>
          <p:cNvSpPr>
            <a:spLocks noGrp="1"/>
          </p:cNvSpPr>
          <p:nvPr>
            <p:ph type="title"/>
          </p:nvPr>
        </p:nvSpPr>
        <p:spPr/>
        <p:txBody>
          <a:bodyPr/>
          <a:lstStyle/>
          <a:p>
            <a:r>
              <a:rPr lang="en-US" dirty="0"/>
              <a:t>Recommendation #6</a:t>
            </a:r>
          </a:p>
        </p:txBody>
      </p:sp>
      <p:sp>
        <p:nvSpPr>
          <p:cNvPr id="3" name="Text Placeholder 2">
            <a:extLst>
              <a:ext uri="{FF2B5EF4-FFF2-40B4-BE49-F238E27FC236}">
                <a16:creationId xmlns:a16="http://schemas.microsoft.com/office/drawing/2014/main" id="{27AD252A-71CE-5664-6D99-E963480F1827}"/>
              </a:ext>
            </a:extLst>
          </p:cNvPr>
          <p:cNvSpPr>
            <a:spLocks noGrp="1"/>
          </p:cNvSpPr>
          <p:nvPr>
            <p:ph type="body" sz="quarter" idx="10"/>
          </p:nvPr>
        </p:nvSpPr>
        <p:spPr/>
        <p:txBody>
          <a:bodyPr>
            <a:normAutofit/>
          </a:bodyPr>
          <a:lstStyle/>
          <a:p>
            <a:pPr marL="0" indent="0">
              <a:buNone/>
            </a:pPr>
            <a:r>
              <a:rPr lang="en-US" sz="2000" dirty="0"/>
              <a:t>Treat Applications as part of the Infrastructure domain not part of the Solutions Taxonomy (where Services and Products are found).</a:t>
            </a:r>
          </a:p>
          <a:p>
            <a:pPr marL="0" indent="0">
              <a:buNone/>
            </a:pPr>
            <a:endParaRPr lang="en-US" sz="2000" dirty="0"/>
          </a:p>
          <a:p>
            <a:pPr marL="0" indent="0">
              <a:buNone/>
            </a:pPr>
            <a:r>
              <a:rPr lang="en-US" sz="2000" i="1" dirty="0"/>
              <a:t>“You can decommission the application, but the service may live on!”</a:t>
            </a:r>
            <a:br>
              <a:rPr lang="en-US" sz="2000" i="1" dirty="0"/>
            </a:br>
            <a:r>
              <a:rPr lang="en-US" sz="2000" dirty="0"/>
              <a:t>- TBM Scientist</a:t>
            </a:r>
          </a:p>
        </p:txBody>
      </p:sp>
    </p:spTree>
    <p:extLst>
      <p:ext uri="{BB962C8B-B14F-4D97-AF65-F5344CB8AC3E}">
        <p14:creationId xmlns:p14="http://schemas.microsoft.com/office/powerpoint/2010/main" val="297719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DFE5-8D88-8013-A15B-D1B3EE9AD91D}"/>
              </a:ext>
            </a:extLst>
          </p:cNvPr>
          <p:cNvSpPr>
            <a:spLocks noGrp="1"/>
          </p:cNvSpPr>
          <p:nvPr>
            <p:ph type="title"/>
          </p:nvPr>
        </p:nvSpPr>
        <p:spPr/>
        <p:txBody>
          <a:bodyPr/>
          <a:lstStyle/>
          <a:p>
            <a:r>
              <a:rPr lang="en-US" dirty="0"/>
              <a:t>Recommendation #7</a:t>
            </a:r>
          </a:p>
        </p:txBody>
      </p:sp>
      <p:sp>
        <p:nvSpPr>
          <p:cNvPr id="3" name="Text Placeholder 2">
            <a:extLst>
              <a:ext uri="{FF2B5EF4-FFF2-40B4-BE49-F238E27FC236}">
                <a16:creationId xmlns:a16="http://schemas.microsoft.com/office/drawing/2014/main" id="{27AD252A-71CE-5664-6D99-E963480F1827}"/>
              </a:ext>
            </a:extLst>
          </p:cNvPr>
          <p:cNvSpPr>
            <a:spLocks noGrp="1"/>
          </p:cNvSpPr>
          <p:nvPr>
            <p:ph type="body" sz="quarter" idx="10"/>
          </p:nvPr>
        </p:nvSpPr>
        <p:spPr/>
        <p:txBody>
          <a:bodyPr>
            <a:normAutofit/>
          </a:bodyPr>
          <a:lstStyle/>
          <a:p>
            <a:pPr marL="0" indent="0">
              <a:buNone/>
            </a:pPr>
            <a:r>
              <a:rPr lang="en-US" sz="2000" dirty="0"/>
              <a:t>Retain your product hierarchy, if established, </a:t>
            </a:r>
            <a:r>
              <a:rPr lang="en-US" sz="2000" b="1" u="sng" dirty="0"/>
              <a:t>and</a:t>
            </a:r>
            <a:r>
              <a:rPr lang="en-US" sz="2000" dirty="0"/>
              <a:t> map your products into the TBM Solutions Taxonomy.</a:t>
            </a:r>
          </a:p>
        </p:txBody>
      </p:sp>
      <p:pic>
        <p:nvPicPr>
          <p:cNvPr id="4" name="Picture 2" descr="Have Your Cake and Eat It Too! from TeeTurtle | Day of the Shirt">
            <a:extLst>
              <a:ext uri="{FF2B5EF4-FFF2-40B4-BE49-F238E27FC236}">
                <a16:creationId xmlns:a16="http://schemas.microsoft.com/office/drawing/2014/main" id="{D36C595B-AC7B-FDA0-2632-E994957B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4" y="1424194"/>
            <a:ext cx="2819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67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CE537-CF04-BD80-AFFD-E06BB59F2295}"/>
              </a:ext>
            </a:extLst>
          </p:cNvPr>
          <p:cNvPicPr>
            <a:picLocks noChangeAspect="1"/>
          </p:cNvPicPr>
          <p:nvPr/>
        </p:nvPicPr>
        <p:blipFill>
          <a:blip r:embed="rId2"/>
          <a:stretch>
            <a:fillRect/>
          </a:stretch>
        </p:blipFill>
        <p:spPr>
          <a:xfrm>
            <a:off x="457198" y="923925"/>
            <a:ext cx="3077060" cy="2489835"/>
          </a:xfrm>
          <a:prstGeom prst="rect">
            <a:avLst/>
          </a:prstGeom>
        </p:spPr>
      </p:pic>
      <p:sp>
        <p:nvSpPr>
          <p:cNvPr id="2" name="Title 1">
            <a:extLst>
              <a:ext uri="{FF2B5EF4-FFF2-40B4-BE49-F238E27FC236}">
                <a16:creationId xmlns:a16="http://schemas.microsoft.com/office/drawing/2014/main" id="{81B7C729-2C58-CD61-4EED-F1B10C144AE0}"/>
              </a:ext>
            </a:extLst>
          </p:cNvPr>
          <p:cNvSpPr>
            <a:spLocks noGrp="1"/>
          </p:cNvSpPr>
          <p:nvPr>
            <p:ph type="title"/>
          </p:nvPr>
        </p:nvSpPr>
        <p:spPr/>
        <p:txBody>
          <a:bodyPr/>
          <a:lstStyle/>
          <a:p>
            <a:r>
              <a:rPr lang="en-US" dirty="0"/>
              <a:t>Infrastructure Assets</a:t>
            </a:r>
          </a:p>
        </p:txBody>
      </p:sp>
      <p:graphicFrame>
        <p:nvGraphicFramePr>
          <p:cNvPr id="9" name="Table 8">
            <a:extLst>
              <a:ext uri="{FF2B5EF4-FFF2-40B4-BE49-F238E27FC236}">
                <a16:creationId xmlns:a16="http://schemas.microsoft.com/office/drawing/2014/main" id="{DED61DD1-EFDB-E7C1-F695-01FF7CD3EBE5}"/>
              </a:ext>
            </a:extLst>
          </p:cNvPr>
          <p:cNvGraphicFramePr>
            <a:graphicFrameLocks noGrp="1"/>
          </p:cNvGraphicFramePr>
          <p:nvPr>
            <p:extLst>
              <p:ext uri="{D42A27DB-BD31-4B8C-83A1-F6EECF244321}">
                <p14:modId xmlns:p14="http://schemas.microsoft.com/office/powerpoint/2010/main" val="4096853889"/>
              </p:ext>
            </p:extLst>
          </p:nvPr>
        </p:nvGraphicFramePr>
        <p:xfrm>
          <a:off x="4692495" y="392053"/>
          <a:ext cx="4312920" cy="3251200"/>
        </p:xfrm>
        <a:graphic>
          <a:graphicData uri="http://schemas.openxmlformats.org/drawingml/2006/table">
            <a:tbl>
              <a:tblPr firstRow="1" bandRow="1">
                <a:tableStyleId>{E929F9F4-4A8F-4326-A1B4-22849713DDAB}</a:tableStyleId>
              </a:tblPr>
              <a:tblGrid>
                <a:gridCol w="1264920">
                  <a:extLst>
                    <a:ext uri="{9D8B030D-6E8A-4147-A177-3AD203B41FA5}">
                      <a16:colId xmlns:a16="http://schemas.microsoft.com/office/drawing/2014/main" val="3241647393"/>
                    </a:ext>
                  </a:extLst>
                </a:gridCol>
                <a:gridCol w="3048000">
                  <a:extLst>
                    <a:ext uri="{9D8B030D-6E8A-4147-A177-3AD203B41FA5}">
                      <a16:colId xmlns:a16="http://schemas.microsoft.com/office/drawing/2014/main" val="1144812716"/>
                    </a:ext>
                  </a:extLst>
                </a:gridCol>
              </a:tblGrid>
              <a:tr h="370840">
                <a:tc>
                  <a:txBody>
                    <a:bodyPr/>
                    <a:lstStyle/>
                    <a:p>
                      <a:r>
                        <a:rPr lang="en-US" sz="1400" dirty="0"/>
                        <a:t>TBM</a:t>
                      </a:r>
                    </a:p>
                  </a:txBody>
                  <a:tcPr/>
                </a:tc>
                <a:tc>
                  <a:txBody>
                    <a:bodyPr/>
                    <a:lstStyle/>
                    <a:p>
                      <a:r>
                        <a:rPr lang="en-US" sz="1400" dirty="0" err="1"/>
                        <a:t>SNow</a:t>
                      </a:r>
                      <a:r>
                        <a:rPr lang="en-US" sz="1400" dirty="0"/>
                        <a:t> CSDM: CMDB Table</a:t>
                      </a:r>
                    </a:p>
                  </a:txBody>
                  <a:tcPr/>
                </a:tc>
                <a:extLst>
                  <a:ext uri="{0D108BD9-81ED-4DB2-BD59-A6C34878D82A}">
                    <a16:rowId xmlns:a16="http://schemas.microsoft.com/office/drawing/2014/main" val="3917784440"/>
                  </a:ext>
                </a:extLst>
              </a:tr>
              <a:tr h="370840">
                <a:tc>
                  <a:txBody>
                    <a:bodyPr/>
                    <a:lstStyle/>
                    <a:p>
                      <a:r>
                        <a:rPr lang="en-US" sz="1400" dirty="0"/>
                        <a:t>Data Center</a:t>
                      </a:r>
                    </a:p>
                  </a:txBody>
                  <a:tcPr/>
                </a:tc>
                <a:tc>
                  <a:txBody>
                    <a:bodyPr/>
                    <a:lstStyle/>
                    <a:p>
                      <a:r>
                        <a:rPr lang="en-US" sz="1400" dirty="0" err="1"/>
                        <a:t>cmdb_ci_datacenter</a:t>
                      </a:r>
                      <a:endParaRPr lang="en-US" sz="1400" dirty="0"/>
                    </a:p>
                  </a:txBody>
                  <a:tcPr/>
                </a:tc>
                <a:extLst>
                  <a:ext uri="{0D108BD9-81ED-4DB2-BD59-A6C34878D82A}">
                    <a16:rowId xmlns:a16="http://schemas.microsoft.com/office/drawing/2014/main" val="379348667"/>
                  </a:ext>
                </a:extLst>
              </a:tr>
              <a:tr h="370840">
                <a:tc>
                  <a:txBody>
                    <a:bodyPr/>
                    <a:lstStyle/>
                    <a:p>
                      <a:r>
                        <a:rPr lang="en-US" sz="1400" dirty="0"/>
                        <a:t>Network</a:t>
                      </a:r>
                    </a:p>
                  </a:txBody>
                  <a:tcPr/>
                </a:tc>
                <a:tc>
                  <a:txBody>
                    <a:bodyPr/>
                    <a:lstStyle/>
                    <a:p>
                      <a:r>
                        <a:rPr lang="en-US" sz="1400" dirty="0" err="1"/>
                        <a:t>cmdb_ci_netgear</a:t>
                      </a:r>
                      <a:endParaRPr lang="en-US" sz="1400" dirty="0"/>
                    </a:p>
                  </a:txBody>
                  <a:tcPr/>
                </a:tc>
                <a:extLst>
                  <a:ext uri="{0D108BD9-81ED-4DB2-BD59-A6C34878D82A}">
                    <a16:rowId xmlns:a16="http://schemas.microsoft.com/office/drawing/2014/main" val="1166644217"/>
                  </a:ext>
                </a:extLst>
              </a:tr>
              <a:tr h="370840">
                <a:tc>
                  <a:txBody>
                    <a:bodyPr/>
                    <a:lstStyle/>
                    <a:p>
                      <a:r>
                        <a:rPr lang="en-US" sz="1400" dirty="0"/>
                        <a:t>Storage</a:t>
                      </a:r>
                    </a:p>
                  </a:txBody>
                  <a:tcPr/>
                </a:tc>
                <a:tc>
                  <a:txBody>
                    <a:bodyPr/>
                    <a:lstStyle/>
                    <a:p>
                      <a:r>
                        <a:rPr lang="en-US" sz="1400" dirty="0" err="1"/>
                        <a:t>cmdb_ci_storage_device</a:t>
                      </a:r>
                      <a:br>
                        <a:rPr lang="en-US" sz="1400" dirty="0"/>
                      </a:br>
                      <a:r>
                        <a:rPr lang="en-US" sz="1400" dirty="0" err="1"/>
                        <a:t>cmdb_ci_storage_server</a:t>
                      </a:r>
                      <a:br>
                        <a:rPr lang="en-US" sz="1400" dirty="0"/>
                      </a:br>
                      <a:r>
                        <a:rPr lang="en-US" sz="1400" dirty="0" err="1"/>
                        <a:t>cmdb_ci_storage_volume</a:t>
                      </a:r>
                      <a:endParaRPr lang="en-US" sz="1400" dirty="0"/>
                    </a:p>
                  </a:txBody>
                  <a:tcPr/>
                </a:tc>
                <a:extLst>
                  <a:ext uri="{0D108BD9-81ED-4DB2-BD59-A6C34878D82A}">
                    <a16:rowId xmlns:a16="http://schemas.microsoft.com/office/drawing/2014/main" val="3441668172"/>
                  </a:ext>
                </a:extLst>
              </a:tr>
              <a:tr h="370840">
                <a:tc>
                  <a:txBody>
                    <a:bodyPr/>
                    <a:lstStyle/>
                    <a:p>
                      <a:r>
                        <a:rPr lang="en-US" sz="1400" dirty="0"/>
                        <a:t>Mainframe</a:t>
                      </a:r>
                    </a:p>
                  </a:txBody>
                  <a:tcPr/>
                </a:tc>
                <a:tc>
                  <a:txBody>
                    <a:bodyPr/>
                    <a:lstStyle/>
                    <a:p>
                      <a:r>
                        <a:rPr lang="en-US" sz="1400" dirty="0" err="1"/>
                        <a:t>cmdb_ci_mainframe</a:t>
                      </a:r>
                      <a:br>
                        <a:rPr lang="en-US" sz="1400" dirty="0"/>
                      </a:br>
                      <a:r>
                        <a:rPr lang="en-US" sz="1400" dirty="0" err="1"/>
                        <a:t>cmdb_ci_mainframe_lpar</a:t>
                      </a:r>
                      <a:endParaRPr lang="en-US" sz="1400" dirty="0"/>
                    </a:p>
                  </a:txBody>
                  <a:tcPr/>
                </a:tc>
                <a:extLst>
                  <a:ext uri="{0D108BD9-81ED-4DB2-BD59-A6C34878D82A}">
                    <a16:rowId xmlns:a16="http://schemas.microsoft.com/office/drawing/2014/main" val="3402532114"/>
                  </a:ext>
                </a:extLst>
              </a:tr>
              <a:tr h="370840">
                <a:tc>
                  <a:txBody>
                    <a:bodyPr/>
                    <a:lstStyle/>
                    <a:p>
                      <a:r>
                        <a:rPr lang="en-US" sz="1400" dirty="0"/>
                        <a:t>Servers</a:t>
                      </a:r>
                    </a:p>
                  </a:txBody>
                  <a:tcPr/>
                </a:tc>
                <a:tc>
                  <a:txBody>
                    <a:bodyPr/>
                    <a:lstStyle/>
                    <a:p>
                      <a:r>
                        <a:rPr lang="en-US" sz="1400" dirty="0" err="1"/>
                        <a:t>cmdb_ci_server</a:t>
                      </a:r>
                      <a:endParaRPr lang="en-US" sz="1400" dirty="0"/>
                    </a:p>
                  </a:txBody>
                  <a:tcPr/>
                </a:tc>
                <a:extLst>
                  <a:ext uri="{0D108BD9-81ED-4DB2-BD59-A6C34878D82A}">
                    <a16:rowId xmlns:a16="http://schemas.microsoft.com/office/drawing/2014/main" val="3815011155"/>
                  </a:ext>
                </a:extLst>
              </a:tr>
              <a:tr h="370840">
                <a:tc>
                  <a:txBody>
                    <a:bodyPr/>
                    <a:lstStyle/>
                    <a:p>
                      <a:r>
                        <a:rPr lang="en-US" sz="1400" dirty="0"/>
                        <a:t>Database</a:t>
                      </a:r>
                    </a:p>
                  </a:txBody>
                  <a:tcPr/>
                </a:tc>
                <a:tc>
                  <a:txBody>
                    <a:bodyPr/>
                    <a:lstStyle/>
                    <a:p>
                      <a:r>
                        <a:rPr lang="en-US" sz="1400" dirty="0" err="1"/>
                        <a:t>cmdb_ci_database</a:t>
                      </a:r>
                      <a:br>
                        <a:rPr lang="en-US" sz="1400" dirty="0"/>
                      </a:br>
                      <a:r>
                        <a:rPr lang="en-US" sz="1400" dirty="0" err="1"/>
                        <a:t>cmdb_ci_db_instance</a:t>
                      </a:r>
                      <a:endParaRPr lang="en-US" sz="1400" dirty="0"/>
                    </a:p>
                  </a:txBody>
                  <a:tcPr/>
                </a:tc>
                <a:extLst>
                  <a:ext uri="{0D108BD9-81ED-4DB2-BD59-A6C34878D82A}">
                    <a16:rowId xmlns:a16="http://schemas.microsoft.com/office/drawing/2014/main" val="3866660695"/>
                  </a:ext>
                </a:extLst>
              </a:tr>
            </a:tbl>
          </a:graphicData>
        </a:graphic>
      </p:graphicFrame>
      <p:sp>
        <p:nvSpPr>
          <p:cNvPr id="10" name="TextBox 9">
            <a:extLst>
              <a:ext uri="{FF2B5EF4-FFF2-40B4-BE49-F238E27FC236}">
                <a16:creationId xmlns:a16="http://schemas.microsoft.com/office/drawing/2014/main" id="{2E7544A9-2F86-06A5-55FC-EA7480B57CCC}"/>
              </a:ext>
            </a:extLst>
          </p:cNvPr>
          <p:cNvSpPr txBox="1"/>
          <p:nvPr/>
        </p:nvSpPr>
        <p:spPr>
          <a:xfrm>
            <a:off x="4692495" y="3731620"/>
            <a:ext cx="4312920" cy="338554"/>
          </a:xfrm>
          <a:prstGeom prst="rect">
            <a:avLst/>
          </a:prstGeom>
          <a:noFill/>
        </p:spPr>
        <p:txBody>
          <a:bodyPr wrap="square">
            <a:spAutoFit/>
          </a:bodyPr>
          <a:lstStyle/>
          <a:p>
            <a:r>
              <a:rPr lang="en-US" sz="800" b="1" dirty="0">
                <a:effectLst/>
              </a:rPr>
              <a:t>NOTE: </a:t>
            </a:r>
            <a:r>
              <a:rPr lang="en-US" sz="800" dirty="0">
                <a:effectLst/>
              </a:rPr>
              <a:t>Review documentation for your TBM/IFM tool or, if using Apptio tools, review Help documentation titled “Datalink ServiceNow Ingress connector” for more information.</a:t>
            </a:r>
          </a:p>
        </p:txBody>
      </p:sp>
      <p:sp>
        <p:nvSpPr>
          <p:cNvPr id="11" name="TextBox 10">
            <a:extLst>
              <a:ext uri="{FF2B5EF4-FFF2-40B4-BE49-F238E27FC236}">
                <a16:creationId xmlns:a16="http://schemas.microsoft.com/office/drawing/2014/main" id="{D8260691-3B88-CE9E-C265-FC1D99EC71A9}"/>
              </a:ext>
            </a:extLst>
          </p:cNvPr>
          <p:cNvSpPr txBox="1"/>
          <p:nvPr/>
        </p:nvSpPr>
        <p:spPr>
          <a:xfrm>
            <a:off x="4692495" y="4070174"/>
            <a:ext cx="4312920" cy="461665"/>
          </a:xfrm>
          <a:prstGeom prst="rect">
            <a:avLst/>
          </a:prstGeom>
          <a:noFill/>
        </p:spPr>
        <p:txBody>
          <a:bodyPr wrap="square">
            <a:spAutoFit/>
          </a:bodyPr>
          <a:lstStyle/>
          <a:p>
            <a:r>
              <a:rPr lang="en-US" sz="800" dirty="0">
                <a:effectLst/>
              </a:rPr>
              <a:t>- “Common Service Data Model Domains.” </a:t>
            </a:r>
            <a:r>
              <a:rPr lang="en-US" sz="800" i="1" dirty="0">
                <a:effectLst/>
              </a:rPr>
              <a:t>ServiceNow Product Documentation</a:t>
            </a:r>
            <a:r>
              <a:rPr lang="en-US" sz="800" dirty="0">
                <a:effectLst/>
              </a:rPr>
              <a:t>, ServiceNow, https://docs.servicenow.com/bundle/tokyo-servicenow-platform/page/product/csdm-implementation/concept/csdm-domains.html. </a:t>
            </a:r>
          </a:p>
        </p:txBody>
      </p:sp>
      <p:pic>
        <p:nvPicPr>
          <p:cNvPr id="4" name="Picture 2">
            <a:extLst>
              <a:ext uri="{FF2B5EF4-FFF2-40B4-BE49-F238E27FC236}">
                <a16:creationId xmlns:a16="http://schemas.microsoft.com/office/drawing/2014/main" id="{1D0A3A63-5D70-8A9B-7D0F-9887B2EEE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41" y="2095500"/>
            <a:ext cx="4071922" cy="226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26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42931B4-E26E-278E-73DD-1DEFBB5D8111}"/>
              </a:ext>
            </a:extLst>
          </p:cNvPr>
          <p:cNvSpPr>
            <a:spLocks noGrp="1"/>
          </p:cNvSpPr>
          <p:nvPr>
            <p:ph idx="1"/>
          </p:nvPr>
        </p:nvSpPr>
        <p:spPr>
          <a:xfrm>
            <a:off x="2118360" y="971550"/>
            <a:ext cx="4907280" cy="3200400"/>
          </a:xfrm>
        </p:spPr>
        <p:txBody>
          <a:bodyPr anchor="ctr"/>
          <a:lstStyle/>
          <a:p>
            <a:pPr algn="ctr"/>
            <a:r>
              <a:rPr lang="en-US" sz="2000" dirty="0"/>
              <a:t>Success of TBM depends on the success of existing systems of record. </a:t>
            </a:r>
          </a:p>
          <a:p>
            <a:pPr algn="ctr"/>
            <a:endParaRPr lang="en-US" sz="2000" dirty="0"/>
          </a:p>
          <a:p>
            <a:pPr algn="ctr"/>
            <a:r>
              <a:rPr lang="en-US" sz="2000" dirty="0"/>
              <a:t>Likewise, existing systems are substantially improved by adopting TBM practices.</a:t>
            </a:r>
            <a:endParaRPr lang="en-US" dirty="0"/>
          </a:p>
        </p:txBody>
      </p:sp>
    </p:spTree>
    <p:extLst>
      <p:ext uri="{BB962C8B-B14F-4D97-AF65-F5344CB8AC3E}">
        <p14:creationId xmlns:p14="http://schemas.microsoft.com/office/powerpoint/2010/main" val="381452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8883-47CC-6311-EC51-1C245514688D}"/>
              </a:ext>
            </a:extLst>
          </p:cNvPr>
          <p:cNvSpPr>
            <a:spLocks noGrp="1"/>
          </p:cNvSpPr>
          <p:nvPr>
            <p:ph type="title"/>
          </p:nvPr>
        </p:nvSpPr>
        <p:spPr/>
        <p:txBody>
          <a:bodyPr/>
          <a:lstStyle/>
          <a:p>
            <a:r>
              <a:rPr lang="en-US" dirty="0"/>
              <a:t>ServiceNow Definitions</a:t>
            </a:r>
          </a:p>
        </p:txBody>
      </p:sp>
      <p:pic>
        <p:nvPicPr>
          <p:cNvPr id="4" name="Picture 3">
            <a:extLst>
              <a:ext uri="{FF2B5EF4-FFF2-40B4-BE49-F238E27FC236}">
                <a16:creationId xmlns:a16="http://schemas.microsoft.com/office/drawing/2014/main" id="{F38BA023-A538-B753-193C-2D762BC88AAF}"/>
              </a:ext>
            </a:extLst>
          </p:cNvPr>
          <p:cNvPicPr>
            <a:picLocks noChangeAspect="1"/>
          </p:cNvPicPr>
          <p:nvPr/>
        </p:nvPicPr>
        <p:blipFill>
          <a:blip r:embed="rId2"/>
          <a:stretch>
            <a:fillRect/>
          </a:stretch>
        </p:blipFill>
        <p:spPr>
          <a:xfrm>
            <a:off x="457197" y="888516"/>
            <a:ext cx="4518663" cy="2287546"/>
          </a:xfrm>
          <a:prstGeom prst="rect">
            <a:avLst/>
          </a:prstGeom>
        </p:spPr>
      </p:pic>
      <p:pic>
        <p:nvPicPr>
          <p:cNvPr id="5" name="Picture 4">
            <a:extLst>
              <a:ext uri="{FF2B5EF4-FFF2-40B4-BE49-F238E27FC236}">
                <a16:creationId xmlns:a16="http://schemas.microsoft.com/office/drawing/2014/main" id="{432AA5E1-96F5-7CF0-8B85-625BFDB18CAF}"/>
              </a:ext>
            </a:extLst>
          </p:cNvPr>
          <p:cNvPicPr>
            <a:picLocks noChangeAspect="1"/>
          </p:cNvPicPr>
          <p:nvPr/>
        </p:nvPicPr>
        <p:blipFill>
          <a:blip r:embed="rId3"/>
          <a:stretch>
            <a:fillRect/>
          </a:stretch>
        </p:blipFill>
        <p:spPr>
          <a:xfrm>
            <a:off x="4857750" y="1792746"/>
            <a:ext cx="4191003" cy="2283861"/>
          </a:xfrm>
          <a:prstGeom prst="rect">
            <a:avLst/>
          </a:prstGeom>
        </p:spPr>
      </p:pic>
      <p:sp>
        <p:nvSpPr>
          <p:cNvPr id="6" name="TextBox 5">
            <a:extLst>
              <a:ext uri="{FF2B5EF4-FFF2-40B4-BE49-F238E27FC236}">
                <a16:creationId xmlns:a16="http://schemas.microsoft.com/office/drawing/2014/main" id="{91BEA9F6-5B7F-0D27-8796-4E9745EEC5A6}"/>
              </a:ext>
            </a:extLst>
          </p:cNvPr>
          <p:cNvSpPr txBox="1"/>
          <p:nvPr/>
        </p:nvSpPr>
        <p:spPr>
          <a:xfrm>
            <a:off x="4857750" y="4251299"/>
            <a:ext cx="3695703" cy="215444"/>
          </a:xfrm>
          <a:prstGeom prst="rect">
            <a:avLst/>
          </a:prstGeom>
          <a:noFill/>
        </p:spPr>
        <p:txBody>
          <a:bodyPr wrap="square">
            <a:spAutoFit/>
          </a:bodyPr>
          <a:lstStyle/>
          <a:p>
            <a:r>
              <a:rPr lang="en-US" sz="800" dirty="0"/>
              <a:t>- </a:t>
            </a:r>
            <a:r>
              <a:rPr lang="en-US" sz="800" dirty="0" err="1"/>
              <a:t>Lemm</a:t>
            </a:r>
            <a:r>
              <a:rPr lang="en-US" sz="800" dirty="0"/>
              <a:t>, Scott. “CSDM 4.0 Draft White Paper.” ServiceNow, 18 Jan. 2022.</a:t>
            </a:r>
          </a:p>
        </p:txBody>
      </p:sp>
    </p:spTree>
    <p:extLst>
      <p:ext uri="{BB962C8B-B14F-4D97-AF65-F5344CB8AC3E}">
        <p14:creationId xmlns:p14="http://schemas.microsoft.com/office/powerpoint/2010/main" val="58563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163B036-C2A5-2457-8910-8F044087B83F}"/>
              </a:ext>
            </a:extLst>
          </p:cNvPr>
          <p:cNvPicPr>
            <a:picLocks noGrp="1" noChangeAspect="1"/>
          </p:cNvPicPr>
          <p:nvPr>
            <p:ph idx="1"/>
          </p:nvPr>
        </p:nvPicPr>
        <p:blipFill>
          <a:blip r:embed="rId2"/>
          <a:stretch>
            <a:fillRect/>
          </a:stretch>
        </p:blipFill>
        <p:spPr>
          <a:xfrm>
            <a:off x="457196" y="274460"/>
            <a:ext cx="7193283" cy="3977500"/>
          </a:xfrm>
          <a:prstGeom prst="rect">
            <a:avLst/>
          </a:prstGeom>
        </p:spPr>
      </p:pic>
      <p:sp>
        <p:nvSpPr>
          <p:cNvPr id="5" name="TextBox 4">
            <a:extLst>
              <a:ext uri="{FF2B5EF4-FFF2-40B4-BE49-F238E27FC236}">
                <a16:creationId xmlns:a16="http://schemas.microsoft.com/office/drawing/2014/main" id="{6EC5255D-6FB1-88E4-2657-B0CEB9B4BBD4}"/>
              </a:ext>
            </a:extLst>
          </p:cNvPr>
          <p:cNvSpPr txBox="1"/>
          <p:nvPr/>
        </p:nvSpPr>
        <p:spPr>
          <a:xfrm>
            <a:off x="457197" y="4278630"/>
            <a:ext cx="7139943" cy="215444"/>
          </a:xfrm>
          <a:prstGeom prst="rect">
            <a:avLst/>
          </a:prstGeom>
          <a:noFill/>
        </p:spPr>
        <p:txBody>
          <a:bodyPr wrap="square">
            <a:spAutoFit/>
          </a:bodyPr>
          <a:lstStyle/>
          <a:p>
            <a:r>
              <a:rPr lang="en-US" sz="800" dirty="0">
                <a:effectLst/>
              </a:rPr>
              <a:t>- </a:t>
            </a:r>
            <a:r>
              <a:rPr lang="en-US" sz="800" dirty="0" err="1">
                <a:effectLst/>
              </a:rPr>
              <a:t>Bodman</a:t>
            </a:r>
            <a:r>
              <a:rPr lang="en-US" sz="800" dirty="0">
                <a:effectLst/>
              </a:rPr>
              <a:t>, Mark. “Office Hour 52 – APM: CSDM v4.0 and APM.” </a:t>
            </a:r>
            <a:r>
              <a:rPr lang="en-US" sz="800" i="1" dirty="0">
                <a:effectLst/>
              </a:rPr>
              <a:t>YouTube</a:t>
            </a:r>
            <a:r>
              <a:rPr lang="en-US" sz="800" dirty="0">
                <a:effectLst/>
              </a:rPr>
              <a:t>, ServiceNow, 13 Jun. 2022, https://www.youtube.com/watch?v=6MrekggoQ4A. </a:t>
            </a:r>
          </a:p>
        </p:txBody>
      </p:sp>
    </p:spTree>
    <p:extLst>
      <p:ext uri="{BB962C8B-B14F-4D97-AF65-F5344CB8AC3E}">
        <p14:creationId xmlns:p14="http://schemas.microsoft.com/office/powerpoint/2010/main" val="233163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981200" y="3333750"/>
            <a:ext cx="5595937" cy="517525"/>
          </a:xfrm>
        </p:spPr>
        <p:txBody>
          <a:bodyPr anchor="ctr"/>
          <a:lstStyle/>
          <a:p>
            <a:r>
              <a:rPr lang="en-US" sz="3200">
                <a:solidFill>
                  <a:schemeClr val="bg2"/>
                </a:solidFill>
              </a:rPr>
              <a:t>Thank you for joining today!</a:t>
            </a:r>
          </a:p>
        </p:txBody>
      </p:sp>
      <p:pic>
        <p:nvPicPr>
          <p:cNvPr id="3" name="Picture 2">
            <a:extLst>
              <a:ext uri="{FF2B5EF4-FFF2-40B4-BE49-F238E27FC236}">
                <a16:creationId xmlns:a16="http://schemas.microsoft.com/office/drawing/2014/main" id="{3FAD80D3-B612-8122-47F6-D6244B7CDCB0}"/>
              </a:ext>
            </a:extLst>
          </p:cNvPr>
          <p:cNvPicPr>
            <a:picLocks noChangeAspect="1"/>
          </p:cNvPicPr>
          <p:nvPr/>
        </p:nvPicPr>
        <p:blipFill>
          <a:blip r:embed="rId3"/>
          <a:stretch>
            <a:fillRect/>
          </a:stretch>
        </p:blipFill>
        <p:spPr>
          <a:xfrm>
            <a:off x="-228600" y="4248150"/>
            <a:ext cx="2057400" cy="1077522"/>
          </a:xfrm>
          <a:prstGeom prst="rect">
            <a:avLst/>
          </a:prstGeom>
        </p:spPr>
      </p:pic>
    </p:spTree>
    <p:extLst>
      <p:ext uri="{BB962C8B-B14F-4D97-AF65-F5344CB8AC3E}">
        <p14:creationId xmlns:p14="http://schemas.microsoft.com/office/powerpoint/2010/main" val="31842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7B1D-D4F3-4FE9-82C8-9043A6A74133}"/>
              </a:ext>
            </a:extLst>
          </p:cNvPr>
          <p:cNvSpPr>
            <a:spLocks noGrp="1"/>
          </p:cNvSpPr>
          <p:nvPr>
            <p:ph type="title"/>
          </p:nvPr>
        </p:nvSpPr>
        <p:spPr>
          <a:xfrm>
            <a:off x="457199" y="314970"/>
            <a:ext cx="8229601" cy="904230"/>
          </a:xfrm>
        </p:spPr>
        <p:txBody>
          <a:bodyPr>
            <a:normAutofit fontScale="90000"/>
          </a:bodyPr>
          <a:lstStyle/>
          <a:p>
            <a:r>
              <a:rPr lang="en-US" dirty="0"/>
              <a:t>Leadership &amp; Support </a:t>
            </a:r>
            <a:br>
              <a:rPr lang="en-US" dirty="0"/>
            </a:br>
            <a:br>
              <a:rPr lang="en-US" dirty="0"/>
            </a:br>
            <a:r>
              <a:rPr lang="en-US" sz="1800" dirty="0"/>
              <a:t>TBM Standards Committee Members</a:t>
            </a:r>
            <a:endParaRPr lang="en-US" sz="1800" dirty="0">
              <a:solidFill>
                <a:schemeClr val="accent1"/>
              </a:solidFill>
            </a:endParaRPr>
          </a:p>
        </p:txBody>
      </p:sp>
      <p:sp>
        <p:nvSpPr>
          <p:cNvPr id="3" name="Text Placeholder 2">
            <a:extLst>
              <a:ext uri="{FF2B5EF4-FFF2-40B4-BE49-F238E27FC236}">
                <a16:creationId xmlns:a16="http://schemas.microsoft.com/office/drawing/2014/main" id="{36D3B96D-E628-477C-9390-9B9E8CB39E0B}"/>
              </a:ext>
            </a:extLst>
          </p:cNvPr>
          <p:cNvSpPr>
            <a:spLocks noGrp="1"/>
          </p:cNvSpPr>
          <p:nvPr>
            <p:ph type="body" sz="quarter" idx="10"/>
          </p:nvPr>
        </p:nvSpPr>
        <p:spPr>
          <a:xfrm>
            <a:off x="457199" y="1524000"/>
            <a:ext cx="8229602" cy="2909525"/>
          </a:xfrm>
        </p:spPr>
        <p:txBody>
          <a:bodyPr numCol="2" spcCol="274320">
            <a:normAutofit fontScale="85000" lnSpcReduction="20000"/>
          </a:bodyPr>
          <a:lstStyle/>
          <a:p>
            <a:pPr>
              <a:spcBef>
                <a:spcPts val="200"/>
              </a:spcBef>
              <a:spcAft>
                <a:spcPts val="300"/>
              </a:spcAft>
            </a:pPr>
            <a:r>
              <a:rPr lang="en-US" sz="1200" b="1" dirty="0"/>
              <a:t>Voting Members</a:t>
            </a:r>
          </a:p>
          <a:p>
            <a:pPr marL="574653" lvl="1">
              <a:spcBef>
                <a:spcPts val="200"/>
              </a:spcBef>
              <a:spcAft>
                <a:spcPts val="300"/>
              </a:spcAft>
              <a:buFont typeface="Arial" panose="020B0604020202020204" pitchFamily="34" charset="0"/>
              <a:buChar char="•"/>
            </a:pPr>
            <a:r>
              <a:rPr lang="en-US" sz="1100" dirty="0"/>
              <a:t>Atticus </a:t>
            </a:r>
            <a:r>
              <a:rPr lang="en-US" sz="1100" dirty="0" err="1"/>
              <a:t>Tysen</a:t>
            </a:r>
            <a:r>
              <a:rPr lang="en-US" sz="1100" dirty="0"/>
              <a:t>, Intuit (Chair)</a:t>
            </a:r>
          </a:p>
          <a:p>
            <a:pPr marL="574653" lvl="1">
              <a:spcBef>
                <a:spcPts val="200"/>
              </a:spcBef>
              <a:spcAft>
                <a:spcPts val="300"/>
              </a:spcAft>
              <a:buFont typeface="Arial" panose="020B0604020202020204" pitchFamily="34" charset="0"/>
              <a:buChar char="•"/>
            </a:pPr>
            <a:r>
              <a:rPr lang="en-US" sz="1100" dirty="0"/>
              <a:t>Akin </a:t>
            </a:r>
            <a:r>
              <a:rPr lang="en-US" sz="1100" dirty="0" err="1"/>
              <a:t>Ayemobola</a:t>
            </a:r>
            <a:r>
              <a:rPr lang="en-US" sz="1100" dirty="0"/>
              <a:t>, USAA</a:t>
            </a:r>
          </a:p>
          <a:p>
            <a:pPr marL="574653" lvl="1">
              <a:spcBef>
                <a:spcPts val="200"/>
              </a:spcBef>
              <a:spcAft>
                <a:spcPts val="300"/>
              </a:spcAft>
              <a:buFont typeface="Arial" panose="020B0604020202020204" pitchFamily="34" charset="0"/>
              <a:buChar char="•"/>
            </a:pPr>
            <a:r>
              <a:rPr lang="en-US" sz="1100" dirty="0"/>
              <a:t>Brant Nyman, NCR</a:t>
            </a:r>
          </a:p>
          <a:p>
            <a:pPr marL="574653" lvl="1">
              <a:spcBef>
                <a:spcPts val="200"/>
              </a:spcBef>
              <a:spcAft>
                <a:spcPts val="300"/>
              </a:spcAft>
              <a:buFont typeface="Arial" panose="020B0604020202020204" pitchFamily="34" charset="0"/>
              <a:buChar char="•"/>
            </a:pPr>
            <a:r>
              <a:rPr lang="en-US" sz="1100" dirty="0"/>
              <a:t>Carl Stumpf, Nike</a:t>
            </a:r>
          </a:p>
          <a:p>
            <a:pPr marL="574653" lvl="1">
              <a:spcBef>
                <a:spcPts val="200"/>
              </a:spcBef>
              <a:spcAft>
                <a:spcPts val="300"/>
              </a:spcAft>
              <a:buFont typeface="Arial" panose="020B0604020202020204" pitchFamily="34" charset="0"/>
              <a:buChar char="•"/>
            </a:pPr>
            <a:r>
              <a:rPr lang="en-US" sz="1100" dirty="0" err="1"/>
              <a:t>Carollyn</a:t>
            </a:r>
            <a:r>
              <a:rPr lang="en-US" sz="1100" dirty="0"/>
              <a:t> </a:t>
            </a:r>
            <a:r>
              <a:rPr lang="en-US" sz="1100" dirty="0" err="1"/>
              <a:t>Gehrke</a:t>
            </a:r>
            <a:r>
              <a:rPr lang="en-US" sz="1100" dirty="0"/>
              <a:t>, John Deere</a:t>
            </a:r>
          </a:p>
          <a:p>
            <a:pPr marL="574653" lvl="1">
              <a:spcBef>
                <a:spcPts val="200"/>
              </a:spcBef>
              <a:spcAft>
                <a:spcPts val="300"/>
              </a:spcAft>
              <a:buFont typeface="Arial" panose="020B0604020202020204" pitchFamily="34" charset="0"/>
              <a:buChar char="•"/>
            </a:pPr>
            <a:r>
              <a:rPr lang="en-US" sz="1100" dirty="0">
                <a:solidFill>
                  <a:srgbClr val="000000"/>
                </a:solidFill>
              </a:rPr>
              <a:t>Chris Curtis, Freddie Mac</a:t>
            </a:r>
          </a:p>
          <a:p>
            <a:pPr marL="574653" lvl="1">
              <a:spcBef>
                <a:spcPts val="200"/>
              </a:spcBef>
              <a:spcAft>
                <a:spcPts val="300"/>
              </a:spcAft>
              <a:buFont typeface="Arial" panose="020B0604020202020204" pitchFamily="34" charset="0"/>
              <a:buChar char="•"/>
            </a:pPr>
            <a:r>
              <a:rPr lang="en-US" sz="1100" dirty="0"/>
              <a:t>Doug Copeland, Newport News Shipbuilding</a:t>
            </a:r>
          </a:p>
          <a:p>
            <a:pPr marL="574653" lvl="1">
              <a:spcBef>
                <a:spcPts val="200"/>
              </a:spcBef>
              <a:spcAft>
                <a:spcPts val="300"/>
              </a:spcAft>
              <a:buFont typeface="Arial" panose="020B0604020202020204" pitchFamily="34" charset="0"/>
              <a:buChar char="•"/>
            </a:pPr>
            <a:r>
              <a:rPr lang="en-US" sz="1100" dirty="0"/>
              <a:t>John Wilson, MetLife</a:t>
            </a:r>
          </a:p>
          <a:p>
            <a:pPr marL="574653" lvl="1">
              <a:spcBef>
                <a:spcPts val="200"/>
              </a:spcBef>
              <a:spcAft>
                <a:spcPts val="300"/>
              </a:spcAft>
              <a:buFont typeface="Arial" panose="020B0604020202020204" pitchFamily="34" charset="0"/>
              <a:buChar char="•"/>
            </a:pPr>
            <a:r>
              <a:rPr lang="en-US" sz="1100" dirty="0">
                <a:solidFill>
                  <a:srgbClr val="1E1F21"/>
                </a:solidFill>
              </a:rPr>
              <a:t>Kelley </a:t>
            </a:r>
            <a:r>
              <a:rPr lang="en-US" sz="1100" dirty="0" err="1">
                <a:solidFill>
                  <a:srgbClr val="1E1F21"/>
                </a:solidFill>
              </a:rPr>
              <a:t>Wendelborn</a:t>
            </a:r>
            <a:r>
              <a:rPr lang="en-US" sz="1100" dirty="0">
                <a:solidFill>
                  <a:srgbClr val="1E1F21"/>
                </a:solidFill>
              </a:rPr>
              <a:t>, Lowe's Companies</a:t>
            </a:r>
            <a:endParaRPr lang="en-US" sz="1100" dirty="0"/>
          </a:p>
          <a:p>
            <a:pPr marL="574653" lvl="1">
              <a:spcBef>
                <a:spcPts val="200"/>
              </a:spcBef>
              <a:spcAft>
                <a:spcPts val="300"/>
              </a:spcAft>
              <a:buFont typeface="Arial" panose="020B0604020202020204" pitchFamily="34" charset="0"/>
              <a:buChar char="•"/>
            </a:pPr>
            <a:r>
              <a:rPr lang="en-US" sz="1100" dirty="0"/>
              <a:t>Lee Hawley, Red Hat</a:t>
            </a:r>
          </a:p>
          <a:p>
            <a:pPr marL="574653" lvl="1">
              <a:spcBef>
                <a:spcPts val="200"/>
              </a:spcBef>
              <a:spcAft>
                <a:spcPts val="300"/>
              </a:spcAft>
              <a:buFont typeface="Arial" panose="020B0604020202020204" pitchFamily="34" charset="0"/>
              <a:buChar char="•"/>
            </a:pPr>
            <a:r>
              <a:rPr lang="en-US" sz="1100" dirty="0"/>
              <a:t>Matthew Erickson, Hub International Limited</a:t>
            </a:r>
          </a:p>
          <a:p>
            <a:pPr marL="574653" lvl="1">
              <a:spcBef>
                <a:spcPts val="200"/>
              </a:spcBef>
              <a:spcAft>
                <a:spcPts val="300"/>
              </a:spcAft>
              <a:buFont typeface="Arial" panose="020B0604020202020204" pitchFamily="34" charset="0"/>
              <a:buChar char="•"/>
            </a:pPr>
            <a:r>
              <a:rPr lang="en-US" sz="1100" dirty="0"/>
              <a:t>Steve Morley, Intermountain Health</a:t>
            </a:r>
            <a:endParaRPr lang="en-US" sz="1200" b="1" dirty="0"/>
          </a:p>
          <a:p>
            <a:pPr marL="0" indent="0">
              <a:spcBef>
                <a:spcPts val="200"/>
              </a:spcBef>
              <a:spcAft>
                <a:spcPts val="300"/>
              </a:spcAft>
              <a:buNone/>
            </a:pPr>
            <a:endParaRPr lang="en-US" sz="1200" b="1" dirty="0"/>
          </a:p>
          <a:p>
            <a:pPr marL="0" indent="0">
              <a:spcBef>
                <a:spcPts val="200"/>
              </a:spcBef>
              <a:spcAft>
                <a:spcPts val="300"/>
              </a:spcAft>
              <a:buNone/>
            </a:pPr>
            <a:endParaRPr lang="en-US" sz="1200" b="1" dirty="0"/>
          </a:p>
          <a:p>
            <a:pPr>
              <a:spcBef>
                <a:spcPts val="200"/>
              </a:spcBef>
              <a:spcAft>
                <a:spcPts val="300"/>
              </a:spcAft>
            </a:pPr>
            <a:endParaRPr lang="en-US" sz="1200" b="1" dirty="0"/>
          </a:p>
          <a:p>
            <a:pPr>
              <a:spcBef>
                <a:spcPts val="200"/>
              </a:spcBef>
              <a:spcAft>
                <a:spcPts val="300"/>
              </a:spcAft>
            </a:pPr>
            <a:r>
              <a:rPr lang="en-US" sz="1200" b="1" dirty="0"/>
              <a:t>Non-Voting Members</a:t>
            </a:r>
          </a:p>
          <a:p>
            <a:pPr lvl="1">
              <a:spcBef>
                <a:spcPts val="200"/>
              </a:spcBef>
              <a:spcAft>
                <a:spcPts val="300"/>
              </a:spcAft>
            </a:pPr>
            <a:r>
              <a:rPr lang="en-US" sz="1100" dirty="0"/>
              <a:t>Mina Han, REI Systems</a:t>
            </a:r>
          </a:p>
          <a:p>
            <a:pPr lvl="1">
              <a:spcBef>
                <a:spcPts val="200"/>
              </a:spcBef>
              <a:spcAft>
                <a:spcPts val="300"/>
              </a:spcAft>
            </a:pPr>
            <a:r>
              <a:rPr lang="en-US" sz="1100" dirty="0"/>
              <a:t>Kathy Rudy, ISG</a:t>
            </a:r>
          </a:p>
          <a:p>
            <a:pPr lvl="1">
              <a:spcBef>
                <a:spcPts val="200"/>
              </a:spcBef>
              <a:spcAft>
                <a:spcPts val="300"/>
              </a:spcAft>
            </a:pPr>
            <a:r>
              <a:rPr lang="en-US" sz="1100" dirty="0"/>
              <a:t>Stephanie Roe, State of Washington </a:t>
            </a:r>
          </a:p>
          <a:p>
            <a:pPr lvl="1">
              <a:spcBef>
                <a:spcPts val="200"/>
              </a:spcBef>
              <a:spcAft>
                <a:spcPts val="300"/>
              </a:spcAft>
            </a:pPr>
            <a:r>
              <a:rPr lang="en-US" sz="1100" dirty="0"/>
              <a:t>Jon Sober, Author, Practical Technology Business Management </a:t>
            </a:r>
          </a:p>
          <a:p>
            <a:pPr lvl="1">
              <a:spcBef>
                <a:spcPts val="200"/>
              </a:spcBef>
              <a:spcAft>
                <a:spcPts val="300"/>
              </a:spcAft>
            </a:pPr>
            <a:r>
              <a:rPr lang="en-US" sz="1100" dirty="0"/>
              <a:t>Laura </a:t>
            </a:r>
            <a:r>
              <a:rPr lang="en-US" sz="1100" dirty="0" err="1"/>
              <a:t>Szakmary</a:t>
            </a:r>
            <a:r>
              <a:rPr lang="en-US" sz="1100" dirty="0"/>
              <a:t>, US General Services Administration</a:t>
            </a:r>
          </a:p>
          <a:p>
            <a:pPr lvl="1">
              <a:spcBef>
                <a:spcPts val="200"/>
              </a:spcBef>
              <a:spcAft>
                <a:spcPts val="300"/>
              </a:spcAft>
            </a:pPr>
            <a:r>
              <a:rPr lang="en-US" sz="1100" dirty="0"/>
              <a:t>Matt Temple, Accenture</a:t>
            </a:r>
          </a:p>
          <a:p>
            <a:pPr lvl="1">
              <a:spcBef>
                <a:spcPts val="200"/>
              </a:spcBef>
              <a:spcAft>
                <a:spcPts val="300"/>
              </a:spcAft>
            </a:pPr>
            <a:r>
              <a:rPr lang="en-US" sz="1100" dirty="0"/>
              <a:t>JC </a:t>
            </a:r>
            <a:r>
              <a:rPr lang="en-US" sz="1100" dirty="0" err="1"/>
              <a:t>Dewaele</a:t>
            </a:r>
            <a:r>
              <a:rPr lang="en-US" sz="1100" dirty="0"/>
              <a:t>, Grant </a:t>
            </a:r>
            <a:r>
              <a:rPr lang="en-US" sz="1100" dirty="0" err="1"/>
              <a:t>Thorton</a:t>
            </a:r>
            <a:endParaRPr lang="en-US" sz="1100" dirty="0"/>
          </a:p>
          <a:p>
            <a:pPr lvl="1">
              <a:spcBef>
                <a:spcPts val="200"/>
              </a:spcBef>
              <a:spcAft>
                <a:spcPts val="300"/>
              </a:spcAft>
            </a:pPr>
            <a:r>
              <a:rPr lang="en-US" sz="1100" dirty="0"/>
              <a:t>Tim Pietro, Capgemini</a:t>
            </a:r>
          </a:p>
          <a:p>
            <a:pPr lvl="1">
              <a:spcBef>
                <a:spcPts val="200"/>
              </a:spcBef>
              <a:spcAft>
                <a:spcPts val="300"/>
              </a:spcAft>
            </a:pPr>
            <a:r>
              <a:rPr lang="en-US" sz="1100" dirty="0"/>
              <a:t>Quinn Abraham, Maryville Consulting</a:t>
            </a:r>
          </a:p>
          <a:p>
            <a:pPr marL="346067" lvl="1" indent="0">
              <a:spcBef>
                <a:spcPts val="200"/>
              </a:spcBef>
              <a:spcAft>
                <a:spcPts val="300"/>
              </a:spcAft>
              <a:buNone/>
            </a:pPr>
            <a:endParaRPr lang="en-US" sz="1100" dirty="0"/>
          </a:p>
          <a:p>
            <a:pPr>
              <a:spcBef>
                <a:spcPts val="200"/>
              </a:spcBef>
              <a:spcAft>
                <a:spcPts val="300"/>
              </a:spcAft>
            </a:pPr>
            <a:r>
              <a:rPr lang="en-US" sz="1200" b="1" dirty="0"/>
              <a:t>Technical Advisor &amp; Architect</a:t>
            </a:r>
          </a:p>
          <a:p>
            <a:pPr lvl="1">
              <a:spcBef>
                <a:spcPts val="200"/>
              </a:spcBef>
              <a:spcAft>
                <a:spcPts val="300"/>
              </a:spcAft>
            </a:pPr>
            <a:r>
              <a:rPr lang="en-US" sz="1100" dirty="0"/>
              <a:t>Ed Hayman, TBM Council</a:t>
            </a:r>
          </a:p>
          <a:p>
            <a:pPr marL="0" indent="0">
              <a:spcBef>
                <a:spcPts val="200"/>
              </a:spcBef>
              <a:spcAft>
                <a:spcPts val="300"/>
              </a:spcAft>
              <a:buNone/>
            </a:pPr>
            <a:endParaRPr lang="en-US" sz="1200" b="1" dirty="0"/>
          </a:p>
          <a:p>
            <a:pPr marL="346058" lvl="1" indent="0">
              <a:spcBef>
                <a:spcPts val="200"/>
              </a:spcBef>
              <a:spcAft>
                <a:spcPts val="300"/>
              </a:spcAft>
              <a:buNone/>
            </a:pPr>
            <a:endParaRPr lang="en-US" sz="1100" dirty="0"/>
          </a:p>
        </p:txBody>
      </p:sp>
      <p:pic>
        <p:nvPicPr>
          <p:cNvPr id="5" name="Picture 4" descr="Diagram&#10;&#10;Description automatically generated">
            <a:extLst>
              <a:ext uri="{FF2B5EF4-FFF2-40B4-BE49-F238E27FC236}">
                <a16:creationId xmlns:a16="http://schemas.microsoft.com/office/drawing/2014/main" id="{4D3A6520-1113-C880-4A53-C0D0961810D9}"/>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8048625" y="10170"/>
            <a:ext cx="1095375" cy="1095375"/>
          </a:xfrm>
          <a:prstGeom prst="rect">
            <a:avLst/>
          </a:prstGeom>
        </p:spPr>
      </p:pic>
      <p:sp>
        <p:nvSpPr>
          <p:cNvPr id="4" name="TextBox 3">
            <a:extLst>
              <a:ext uri="{FF2B5EF4-FFF2-40B4-BE49-F238E27FC236}">
                <a16:creationId xmlns:a16="http://schemas.microsoft.com/office/drawing/2014/main" id="{E4B30919-9AFD-7A1F-C808-F2E81CBBE187}"/>
              </a:ext>
            </a:extLst>
          </p:cNvPr>
          <p:cNvSpPr txBox="1"/>
          <p:nvPr/>
        </p:nvSpPr>
        <p:spPr>
          <a:xfrm>
            <a:off x="4639455" y="3963395"/>
            <a:ext cx="2364750" cy="390363"/>
          </a:xfrm>
          <a:prstGeom prst="rect">
            <a:avLst/>
          </a:prstGeom>
          <a:noFill/>
        </p:spPr>
        <p:txBody>
          <a:bodyPr wrap="none" rtlCol="0">
            <a:spAutoFit/>
          </a:bodyPr>
          <a:lstStyle/>
          <a:p>
            <a:pPr marL="285750" indent="-285750" defTabSz="913708">
              <a:lnSpc>
                <a:spcPct val="80000"/>
              </a:lnSpc>
              <a:spcBef>
                <a:spcPts val="200"/>
              </a:spcBef>
              <a:spcAft>
                <a:spcPts val="300"/>
              </a:spcAft>
              <a:buClr>
                <a:schemeClr val="accent2"/>
              </a:buClr>
              <a:buSzPct val="100000"/>
              <a:buFont typeface="Wingdings" panose="05000000000000000000" pitchFamily="2" charset="2"/>
              <a:buChar char="§"/>
            </a:pPr>
            <a:r>
              <a:rPr lang="en-US" sz="1000" b="1" dirty="0"/>
              <a:t>Program Manager</a:t>
            </a:r>
          </a:p>
          <a:p>
            <a:pPr marL="574653" lvl="1" indent="-188913" defTabSz="913708">
              <a:lnSpc>
                <a:spcPct val="80000"/>
              </a:lnSpc>
              <a:spcBef>
                <a:spcPts val="200"/>
              </a:spcBef>
              <a:spcAft>
                <a:spcPts val="300"/>
              </a:spcAft>
              <a:buClr>
                <a:schemeClr val="accent2"/>
              </a:buClr>
              <a:buSzPct val="100000"/>
              <a:buFont typeface="Wingdings" panose="05000000000000000000" pitchFamily="2" charset="2"/>
              <a:buChar char="§"/>
            </a:pPr>
            <a:r>
              <a:rPr lang="en-US" sz="900" dirty="0"/>
              <a:t>Niketa Purandare, TBM Council</a:t>
            </a:r>
          </a:p>
        </p:txBody>
      </p:sp>
    </p:spTree>
    <p:extLst>
      <p:ext uri="{BB962C8B-B14F-4D97-AF65-F5344CB8AC3E}">
        <p14:creationId xmlns:p14="http://schemas.microsoft.com/office/powerpoint/2010/main" val="2023901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558" y="220832"/>
            <a:ext cx="2954472" cy="197211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433886"/>
            <a:ext cx="2954472" cy="197211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558" y="2502878"/>
            <a:ext cx="2954472" cy="1968417"/>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a:t>Join the TBM Council</a:t>
            </a:r>
          </a:p>
        </p:txBody>
      </p:sp>
      <p:sp>
        <p:nvSpPr>
          <p:cNvPr id="8" name="Content Placeholder 7"/>
          <p:cNvSpPr>
            <a:spLocks noGrp="1"/>
          </p:cNvSpPr>
          <p:nvPr>
            <p:ph idx="1"/>
          </p:nvPr>
        </p:nvSpPr>
        <p:spPr>
          <a:xfrm>
            <a:off x="457204" y="1123950"/>
            <a:ext cx="4193838" cy="3276600"/>
          </a:xfrm>
        </p:spPr>
        <p:txBody>
          <a:bodyPr>
            <a:normAutofit/>
          </a:bodyPr>
          <a:lstStyle/>
          <a:p>
            <a:pPr>
              <a:buFont typeface="Arial" panose="020B0604020202020204" pitchFamily="34" charset="0"/>
              <a:buChar char="•"/>
            </a:pPr>
            <a:r>
              <a:rPr lang="en-US" sz="1400"/>
              <a:t>Join online at </a:t>
            </a:r>
            <a:r>
              <a:rPr lang="en-US" sz="1400">
                <a:hlinkClick r:id="rId6"/>
              </a:rPr>
              <a:t>http://www.tbmcouncil.org/join</a:t>
            </a:r>
            <a:endParaRPr lang="en-US" sz="1400"/>
          </a:p>
          <a:p>
            <a:pPr>
              <a:buFont typeface="Arial" panose="020B0604020202020204" pitchFamily="34" charset="0"/>
              <a:buChar char="•"/>
            </a:pPr>
            <a:r>
              <a:rPr lang="en-US" sz="1400"/>
              <a:t>Benefits include:</a:t>
            </a:r>
          </a:p>
          <a:p>
            <a:pPr lvl="1">
              <a:buFont typeface="Arial" panose="020B0604020202020204" pitchFamily="34" charset="0"/>
              <a:buChar char="•"/>
            </a:pPr>
            <a:r>
              <a:rPr lang="en-US" sz="1400"/>
              <a:t>Connect with peers from our member </a:t>
            </a:r>
            <a:br>
              <a:rPr lang="en-US" sz="1400"/>
            </a:br>
            <a:r>
              <a:rPr lang="en-US" sz="1400"/>
              <a:t>community</a:t>
            </a:r>
          </a:p>
          <a:p>
            <a:pPr lvl="1">
              <a:buFont typeface="Arial" panose="020B0604020202020204" pitchFamily="34" charset="0"/>
              <a:buChar char="•"/>
            </a:pPr>
            <a:r>
              <a:rPr lang="en-US" sz="1400"/>
              <a:t>Attend our annual global conference</a:t>
            </a:r>
            <a:br>
              <a:rPr lang="en-US" sz="1400"/>
            </a:br>
            <a:r>
              <a:rPr lang="en-US" sz="1400"/>
              <a:t>and regional events and networking groups</a:t>
            </a:r>
          </a:p>
          <a:p>
            <a:pPr lvl="1">
              <a:buFont typeface="Arial" panose="020B0604020202020204" pitchFamily="34" charset="0"/>
              <a:buChar char="•"/>
            </a:pPr>
            <a:r>
              <a:rPr lang="en-US" sz="1400"/>
              <a:t>Access best practices and other</a:t>
            </a:r>
            <a:br>
              <a:rPr lang="en-US" sz="1400"/>
            </a:br>
            <a:r>
              <a:rPr lang="en-US" sz="1400"/>
              <a:t>resources on our community site</a:t>
            </a:r>
          </a:p>
          <a:p>
            <a:pPr lvl="1">
              <a:buFont typeface="Arial" panose="020B0604020202020204" pitchFamily="34" charset="0"/>
              <a:buChar char="•"/>
            </a:pPr>
            <a:r>
              <a:rPr lang="en-US" sz="1400"/>
              <a:t>Take advantage of the TBM Council’s</a:t>
            </a:r>
            <a:br>
              <a:rPr lang="en-US" sz="1400"/>
            </a:br>
            <a:r>
              <a:rPr lang="en-US" sz="1400"/>
              <a:t>education offerings and certification program</a:t>
            </a:r>
          </a:p>
          <a:p>
            <a:pPr lvl="1">
              <a:buFont typeface="Arial" panose="020B0604020202020204" pitchFamily="34" charset="0"/>
              <a:buChar char="•"/>
            </a:pPr>
            <a:r>
              <a:rPr lang="en-US" sz="1400"/>
              <a:t>Take pride in contributing to the rapidly growing discipline of Technology Business Management</a:t>
            </a:r>
          </a:p>
        </p:txBody>
      </p:sp>
    </p:spTree>
    <p:extLst>
      <p:ext uri="{BB962C8B-B14F-4D97-AF65-F5344CB8AC3E}">
        <p14:creationId xmlns:p14="http://schemas.microsoft.com/office/powerpoint/2010/main" val="318452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cxnSp>
        <p:nvCxnSpPr>
          <p:cNvPr id="602" name="Google Shape;602;p96"/>
          <p:cNvCxnSpPr/>
          <p:nvPr/>
        </p:nvCxnSpPr>
        <p:spPr>
          <a:xfrm>
            <a:off x="0" y="0"/>
            <a:ext cx="914400" cy="0"/>
          </a:xfrm>
          <a:prstGeom prst="straightConnector1">
            <a:avLst/>
          </a:prstGeom>
          <a:noFill/>
          <a:ln w="9525" cap="flat" cmpd="sng">
            <a:solidFill>
              <a:srgbClr val="FBFFFF"/>
            </a:solidFill>
            <a:prstDash val="solid"/>
            <a:miter lim="800000"/>
            <a:headEnd type="none" w="sm" len="sm"/>
            <a:tailEnd type="none" w="sm" len="sm"/>
          </a:ln>
        </p:spPr>
      </p:cxnSp>
      <p:sp>
        <p:nvSpPr>
          <p:cNvPr id="603" name="Google Shape;603;p96"/>
          <p:cNvSpPr txBox="1">
            <a:spLocks noGrp="1"/>
          </p:cNvSpPr>
          <p:nvPr>
            <p:ph type="title"/>
          </p:nvPr>
        </p:nvSpPr>
        <p:spPr>
          <a:xfrm>
            <a:off x="457202" y="10170"/>
            <a:ext cx="8229601" cy="904230"/>
          </a:xfrm>
          <a:prstGeom prst="rect">
            <a:avLst/>
          </a:prstGeom>
          <a:noFill/>
          <a:ln>
            <a:noFill/>
          </a:ln>
        </p:spPr>
        <p:txBody>
          <a:bodyPr spcFirstLastPara="1" vert="horz" wrap="square" lIns="0" tIns="60900" rIns="0" bIns="60900" rtlCol="0" anchor="ctr" anchorCtr="0">
            <a:normAutofit/>
          </a:bodyPr>
          <a:lstStyle/>
          <a:p>
            <a:pPr>
              <a:buSzPts val="2800"/>
            </a:pPr>
            <a:r>
              <a:rPr lang="en-US"/>
              <a:t>Be Sure to Engage Online</a:t>
            </a:r>
            <a:endParaRPr/>
          </a:p>
        </p:txBody>
      </p:sp>
      <p:pic>
        <p:nvPicPr>
          <p:cNvPr id="4" name="Picture 3">
            <a:extLst>
              <a:ext uri="{FF2B5EF4-FFF2-40B4-BE49-F238E27FC236}">
                <a16:creationId xmlns:a16="http://schemas.microsoft.com/office/drawing/2014/main" id="{C8A461A3-8BAD-CEA4-102D-C7CA2E987CAA}"/>
              </a:ext>
            </a:extLst>
          </p:cNvPr>
          <p:cNvPicPr>
            <a:picLocks noChangeAspect="1"/>
          </p:cNvPicPr>
          <p:nvPr/>
        </p:nvPicPr>
        <p:blipFill>
          <a:blip r:embed="rId3"/>
          <a:stretch>
            <a:fillRect/>
          </a:stretch>
        </p:blipFill>
        <p:spPr>
          <a:xfrm>
            <a:off x="3839141" y="791593"/>
            <a:ext cx="4021215" cy="240510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2ACCBE8-4216-AB25-307D-D872173D7CEB}"/>
              </a:ext>
            </a:extLst>
          </p:cNvPr>
          <p:cNvPicPr>
            <a:picLocks noChangeAspect="1"/>
          </p:cNvPicPr>
          <p:nvPr/>
        </p:nvPicPr>
        <p:blipFill>
          <a:blip r:embed="rId4"/>
          <a:stretch>
            <a:fillRect/>
          </a:stretch>
        </p:blipFill>
        <p:spPr>
          <a:xfrm>
            <a:off x="4539004" y="1579510"/>
            <a:ext cx="4021216" cy="248446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1061BCB-2307-F51E-4836-3FAE61129230}"/>
              </a:ext>
            </a:extLst>
          </p:cNvPr>
          <p:cNvSpPr txBox="1"/>
          <p:nvPr/>
        </p:nvSpPr>
        <p:spPr>
          <a:xfrm>
            <a:off x="-56557" y="3844794"/>
            <a:ext cx="4245629" cy="507831"/>
          </a:xfrm>
          <a:prstGeom prst="rect">
            <a:avLst/>
          </a:prstGeom>
          <a:noFill/>
        </p:spPr>
        <p:txBody>
          <a:bodyPr wrap="square">
            <a:spAutoFit/>
          </a:bodyPr>
          <a:lstStyle/>
          <a:p>
            <a:pPr algn="ctr" defTabSz="685800" fontAlgn="auto">
              <a:spcBef>
                <a:spcPts val="0"/>
              </a:spcBef>
              <a:spcAft>
                <a:spcPts val="0"/>
              </a:spcAft>
              <a:defRPr/>
            </a:pPr>
            <a:r>
              <a:rPr lang="en-US" sz="1350" b="1" dirty="0">
                <a:solidFill>
                  <a:srgbClr val="1E1F21"/>
                </a:solidFill>
                <a:hlinkClick r:id="rId5"/>
              </a:rPr>
              <a:t>Join the conversation on TBM Connect</a:t>
            </a:r>
            <a:endParaRPr lang="en-US" sz="1350" b="1" dirty="0">
              <a:solidFill>
                <a:srgbClr val="1E1F21"/>
              </a:solidFill>
            </a:endParaRPr>
          </a:p>
          <a:p>
            <a:pPr defTabSz="685800" fontAlgn="auto">
              <a:spcBef>
                <a:spcPts val="0"/>
              </a:spcBef>
              <a:spcAft>
                <a:spcPts val="0"/>
              </a:spcAft>
              <a:defRPr/>
            </a:pPr>
            <a:endParaRPr lang="en-US" sz="1350" dirty="0">
              <a:solidFill>
                <a:srgbClr val="1E1F21"/>
              </a:solidFill>
              <a:latin typeface="Arial"/>
            </a:endParaRPr>
          </a:p>
        </p:txBody>
      </p:sp>
      <p:pic>
        <p:nvPicPr>
          <p:cNvPr id="9" name="Picture 8">
            <a:extLst>
              <a:ext uri="{FF2B5EF4-FFF2-40B4-BE49-F238E27FC236}">
                <a16:creationId xmlns:a16="http://schemas.microsoft.com/office/drawing/2014/main" id="{20598862-9EAE-102F-99F5-BA35B78247F7}"/>
              </a:ext>
            </a:extLst>
          </p:cNvPr>
          <p:cNvPicPr>
            <a:picLocks noChangeAspect="1"/>
          </p:cNvPicPr>
          <p:nvPr/>
        </p:nvPicPr>
        <p:blipFill>
          <a:blip r:embed="rId6"/>
          <a:stretch>
            <a:fillRect/>
          </a:stretch>
        </p:blipFill>
        <p:spPr>
          <a:xfrm>
            <a:off x="5568637" y="2687074"/>
            <a:ext cx="3263952" cy="1642445"/>
          </a:xfrm>
          <a:prstGeom prst="rect">
            <a:avLst/>
          </a:prstGeom>
          <a:ln>
            <a:noFill/>
          </a:ln>
          <a:effectLst>
            <a:outerShdw blurRad="292100" dist="139700" dir="2700000" algn="tl" rotWithShape="0">
              <a:srgbClr val="333333">
                <a:alpha val="65000"/>
              </a:srgbClr>
            </a:outerShdw>
          </a:effectLst>
        </p:spPr>
      </p:pic>
      <p:pic>
        <p:nvPicPr>
          <p:cNvPr id="2" name="Picture 1" descr="Diagram&#10;&#10;Description automatically generated">
            <a:extLst>
              <a:ext uri="{FF2B5EF4-FFF2-40B4-BE49-F238E27FC236}">
                <a16:creationId xmlns:a16="http://schemas.microsoft.com/office/drawing/2014/main" id="{F990CEB9-9996-7647-F429-E708F4D1BF5B}"/>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8048625" y="50330"/>
            <a:ext cx="1095375" cy="1095375"/>
          </a:xfrm>
          <a:prstGeom prst="rect">
            <a:avLst/>
          </a:prstGeom>
        </p:spPr>
      </p:pic>
      <p:sp>
        <p:nvSpPr>
          <p:cNvPr id="3" name="TextBox 2">
            <a:extLst>
              <a:ext uri="{FF2B5EF4-FFF2-40B4-BE49-F238E27FC236}">
                <a16:creationId xmlns:a16="http://schemas.microsoft.com/office/drawing/2014/main" id="{41D80393-0725-6E33-8888-F37FF58C16D7}"/>
              </a:ext>
            </a:extLst>
          </p:cNvPr>
          <p:cNvSpPr txBox="1"/>
          <p:nvPr/>
        </p:nvSpPr>
        <p:spPr>
          <a:xfrm>
            <a:off x="355767" y="1298706"/>
            <a:ext cx="3132036"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Join on TBM Connect to:</a:t>
            </a:r>
          </a:p>
          <a:p>
            <a:pPr marL="628650" lvl="1" indent="-285750">
              <a:buFont typeface="Arial" panose="020B0604020202020204" pitchFamily="34" charset="0"/>
              <a:buChar char="•"/>
            </a:pPr>
            <a:r>
              <a:rPr lang="en-US" sz="1400" dirty="0"/>
              <a:t>Access past meetings recordings and presentations</a:t>
            </a:r>
          </a:p>
          <a:p>
            <a:pPr marL="628650" lvl="1" indent="-285750">
              <a:buFont typeface="Arial" panose="020B0604020202020204" pitchFamily="34" charset="0"/>
              <a:buChar char="•"/>
            </a:pPr>
            <a:r>
              <a:rPr lang="en-US" sz="1400" dirty="0"/>
              <a:t>Engage with the 300+ other Strategy Community members</a:t>
            </a:r>
          </a:p>
          <a:p>
            <a:pPr marL="628650" lvl="1" indent="-285750">
              <a:buFont typeface="Arial" panose="020B0604020202020204" pitchFamily="34" charset="0"/>
              <a:buChar char="•"/>
            </a:pPr>
            <a:r>
              <a:rPr lang="en-US" sz="1400" dirty="0"/>
              <a:t>Receive invitations to future meetings</a:t>
            </a:r>
          </a:p>
          <a:p>
            <a:pPr marL="628650" lvl="1" indent="-285750">
              <a:buFont typeface="Arial" panose="020B0604020202020204" pitchFamily="34" charset="0"/>
              <a:buChar char="•"/>
            </a:pPr>
            <a:r>
              <a:rPr lang="en-US" sz="1400" dirty="0"/>
              <a:t>Stay up to date with Community discussions</a:t>
            </a:r>
          </a:p>
        </p:txBody>
      </p:sp>
    </p:spTree>
    <p:extLst>
      <p:ext uri="{BB962C8B-B14F-4D97-AF65-F5344CB8AC3E}">
        <p14:creationId xmlns:p14="http://schemas.microsoft.com/office/powerpoint/2010/main" val="4010557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8E8710-9AF8-4302-8028-97CDC995532B}"/>
              </a:ext>
            </a:extLst>
          </p:cNvPr>
          <p:cNvSpPr>
            <a:spLocks noGrp="1"/>
          </p:cNvSpPr>
          <p:nvPr>
            <p:ph type="title"/>
          </p:nvPr>
        </p:nvSpPr>
        <p:spPr>
          <a:xfrm>
            <a:off x="366711" y="176456"/>
            <a:ext cx="8229601" cy="904230"/>
          </a:xfrm>
        </p:spPr>
        <p:txBody>
          <a:bodyPr anchor="ctr">
            <a:normAutofit/>
          </a:bodyPr>
          <a:lstStyle/>
          <a:p>
            <a:r>
              <a:rPr lang="en-US" dirty="0"/>
              <a:t>Improved Accessibility to TBM Taxonomy Materials</a:t>
            </a:r>
          </a:p>
        </p:txBody>
      </p:sp>
      <p:pic>
        <p:nvPicPr>
          <p:cNvPr id="5" name="Picture 4">
            <a:extLst>
              <a:ext uri="{FF2B5EF4-FFF2-40B4-BE49-F238E27FC236}">
                <a16:creationId xmlns:a16="http://schemas.microsoft.com/office/drawing/2014/main" id="{046A4193-4E35-54EA-5C05-AED6EEC4B16C}"/>
              </a:ext>
            </a:extLst>
          </p:cNvPr>
          <p:cNvPicPr>
            <a:picLocks noChangeAspect="1"/>
          </p:cNvPicPr>
          <p:nvPr/>
        </p:nvPicPr>
        <p:blipFill>
          <a:blip r:embed="rId3"/>
          <a:stretch>
            <a:fillRect/>
          </a:stretch>
        </p:blipFill>
        <p:spPr>
          <a:xfrm>
            <a:off x="291296" y="1080686"/>
            <a:ext cx="5657819" cy="257624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511D5DA-F8D2-3DD9-4628-5A0D361F5891}"/>
              </a:ext>
            </a:extLst>
          </p:cNvPr>
          <p:cNvPicPr>
            <a:picLocks noChangeAspect="1"/>
          </p:cNvPicPr>
          <p:nvPr/>
        </p:nvPicPr>
        <p:blipFill>
          <a:blip r:embed="rId4"/>
          <a:stretch>
            <a:fillRect/>
          </a:stretch>
        </p:blipFill>
        <p:spPr>
          <a:xfrm>
            <a:off x="1490090" y="2656524"/>
            <a:ext cx="7017806" cy="189592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EF1928E-1930-A7B1-3DD7-8AF74D52FA46}"/>
              </a:ext>
            </a:extLst>
          </p:cNvPr>
          <p:cNvSpPr txBox="1"/>
          <p:nvPr/>
        </p:nvSpPr>
        <p:spPr>
          <a:xfrm>
            <a:off x="6318914" y="1477533"/>
            <a:ext cx="2606430" cy="868323"/>
          </a:xfrm>
          <a:prstGeom prst="roundRect">
            <a:avLst/>
          </a:prstGeom>
          <a:noFill/>
          <a:ln>
            <a:solidFill>
              <a:schemeClr val="accent1"/>
            </a:solidFill>
          </a:ln>
        </p:spPr>
        <p:txBody>
          <a:bodyPr wrap="square">
            <a:spAutoFit/>
          </a:bodyPr>
          <a:lstStyle/>
          <a:p>
            <a:r>
              <a:rPr lang="en-US" b="1" dirty="0"/>
              <a:t>Bookmark Link!</a:t>
            </a:r>
          </a:p>
          <a:p>
            <a:endParaRPr lang="en-US" sz="900" dirty="0"/>
          </a:p>
          <a:p>
            <a:r>
              <a:rPr lang="en-US" sz="900" dirty="0"/>
              <a:t>https://</a:t>
            </a:r>
            <a:r>
              <a:rPr lang="en-US" sz="900" dirty="0" err="1"/>
              <a:t>www.tbmcouncil.org</a:t>
            </a:r>
            <a:r>
              <a:rPr lang="en-US" sz="900" dirty="0"/>
              <a:t>/learn-</a:t>
            </a:r>
            <a:r>
              <a:rPr lang="en-US" sz="900" dirty="0" err="1"/>
              <a:t>tbm</a:t>
            </a:r>
            <a:r>
              <a:rPr lang="en-US" sz="900" dirty="0"/>
              <a:t>/</a:t>
            </a:r>
            <a:r>
              <a:rPr lang="en-US" sz="900" dirty="0" err="1"/>
              <a:t>tbm</a:t>
            </a:r>
            <a:r>
              <a:rPr lang="en-US" sz="900" dirty="0"/>
              <a:t>-taxonomy/</a:t>
            </a:r>
          </a:p>
        </p:txBody>
      </p:sp>
      <p:sp>
        <p:nvSpPr>
          <p:cNvPr id="10" name="Oval 9">
            <a:extLst>
              <a:ext uri="{FF2B5EF4-FFF2-40B4-BE49-F238E27FC236}">
                <a16:creationId xmlns:a16="http://schemas.microsoft.com/office/drawing/2014/main" id="{F65340DE-311C-FD6D-5062-1ED639CB693D}"/>
              </a:ext>
            </a:extLst>
          </p:cNvPr>
          <p:cNvSpPr/>
          <p:nvPr/>
        </p:nvSpPr>
        <p:spPr>
          <a:xfrm>
            <a:off x="1372518" y="2121268"/>
            <a:ext cx="2226923" cy="480115"/>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FC77EE-D49C-E7AE-E736-49262D1ED0BD}"/>
              </a:ext>
            </a:extLst>
          </p:cNvPr>
          <p:cNvSpPr/>
          <p:nvPr/>
        </p:nvSpPr>
        <p:spPr>
          <a:xfrm>
            <a:off x="6994384" y="3907006"/>
            <a:ext cx="1456362" cy="480115"/>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4AEA9AE-DAFE-B7F7-DB06-81C0BB11AFB1}"/>
              </a:ext>
            </a:extLst>
          </p:cNvPr>
          <p:cNvSpPr/>
          <p:nvPr/>
        </p:nvSpPr>
        <p:spPr>
          <a:xfrm>
            <a:off x="3116533" y="3879250"/>
            <a:ext cx="1456362" cy="480115"/>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C7BA-E356-27FF-A5AD-FEBE65087E19}"/>
              </a:ext>
            </a:extLst>
          </p:cNvPr>
          <p:cNvSpPr/>
          <p:nvPr/>
        </p:nvSpPr>
        <p:spPr>
          <a:xfrm>
            <a:off x="4362916" y="3879249"/>
            <a:ext cx="1456362" cy="480115"/>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2E96F4-1642-3332-94F5-46D4B170B9F0}"/>
              </a:ext>
            </a:extLst>
          </p:cNvPr>
          <p:cNvSpPr/>
          <p:nvPr/>
        </p:nvSpPr>
        <p:spPr>
          <a:xfrm>
            <a:off x="5707225" y="3928814"/>
            <a:ext cx="1456362" cy="480115"/>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251ED8-0C76-D935-BE7F-DB2EA10C74B9}"/>
              </a:ext>
            </a:extLst>
          </p:cNvPr>
          <p:cNvSpPr/>
          <p:nvPr/>
        </p:nvSpPr>
        <p:spPr>
          <a:xfrm>
            <a:off x="1598970" y="3907006"/>
            <a:ext cx="1456362" cy="480115"/>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id="{12CB566E-9F71-6A70-F0BC-E19AEE25FB13}"/>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8048625" y="50330"/>
            <a:ext cx="1095375" cy="1095375"/>
          </a:xfrm>
          <a:prstGeom prst="rect">
            <a:avLst/>
          </a:prstGeom>
        </p:spPr>
      </p:pic>
    </p:spTree>
    <p:extLst>
      <p:ext uri="{BB962C8B-B14F-4D97-AF65-F5344CB8AC3E}">
        <p14:creationId xmlns:p14="http://schemas.microsoft.com/office/powerpoint/2010/main" val="3536239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cxnSp>
        <p:nvCxnSpPr>
          <p:cNvPr id="440" name="Google Shape;440;p81"/>
          <p:cNvCxnSpPr/>
          <p:nvPr/>
        </p:nvCxnSpPr>
        <p:spPr>
          <a:xfrm>
            <a:off x="0" y="0"/>
            <a:ext cx="914400" cy="0"/>
          </a:xfrm>
          <a:prstGeom prst="straightConnector1">
            <a:avLst/>
          </a:prstGeom>
          <a:noFill/>
          <a:ln w="9525" cap="flat" cmpd="sng">
            <a:solidFill>
              <a:srgbClr val="FBFFFF"/>
            </a:solidFill>
            <a:prstDash val="solid"/>
            <a:miter lim="800000"/>
            <a:headEnd type="none" w="sm" len="sm"/>
            <a:tailEnd type="none" w="sm" len="sm"/>
          </a:ln>
        </p:spPr>
      </p:cxnSp>
      <p:sp>
        <p:nvSpPr>
          <p:cNvPr id="441" name="Google Shape;441;p81"/>
          <p:cNvSpPr txBox="1">
            <a:spLocks noGrp="1"/>
          </p:cNvSpPr>
          <p:nvPr>
            <p:ph type="title"/>
          </p:nvPr>
        </p:nvSpPr>
        <p:spPr>
          <a:xfrm>
            <a:off x="457202" y="10170"/>
            <a:ext cx="8229601" cy="904230"/>
          </a:xfrm>
          <a:prstGeom prst="rect">
            <a:avLst/>
          </a:prstGeom>
          <a:noFill/>
          <a:ln>
            <a:noFill/>
          </a:ln>
        </p:spPr>
        <p:txBody>
          <a:bodyPr spcFirstLastPara="1" vert="horz" wrap="square" lIns="0" tIns="60900" rIns="0" bIns="60900" rtlCol="0" anchor="ctr" anchorCtr="0">
            <a:normAutofit/>
          </a:bodyPr>
          <a:lstStyle/>
          <a:p>
            <a:pPr>
              <a:buSzPts val="2800"/>
            </a:pPr>
            <a:r>
              <a:rPr lang="en-US" dirty="0"/>
              <a:t>Topics for Today’s Session (45 mins)</a:t>
            </a:r>
            <a:endParaRPr dirty="0"/>
          </a:p>
        </p:txBody>
      </p:sp>
      <p:sp>
        <p:nvSpPr>
          <p:cNvPr id="442" name="Google Shape;442;p81"/>
          <p:cNvSpPr txBox="1">
            <a:spLocks noGrp="1"/>
          </p:cNvSpPr>
          <p:nvPr>
            <p:ph type="body" idx="1"/>
          </p:nvPr>
        </p:nvSpPr>
        <p:spPr>
          <a:xfrm>
            <a:off x="364926" y="1021875"/>
            <a:ext cx="4321233" cy="3714900"/>
          </a:xfrm>
          <a:prstGeom prst="rect">
            <a:avLst/>
          </a:prstGeom>
          <a:noFill/>
          <a:ln>
            <a:noFill/>
          </a:ln>
        </p:spPr>
        <p:txBody>
          <a:bodyPr spcFirstLastPara="1" vert="horz" wrap="square" lIns="0" tIns="0" rIns="0" bIns="0" rtlCol="0" anchor="t" anchorCtr="0">
            <a:normAutofit/>
          </a:bodyPr>
          <a:lstStyle/>
          <a:p>
            <a:pPr marL="1200120" indent="-1200120">
              <a:lnSpc>
                <a:spcPct val="110000"/>
              </a:lnSpc>
              <a:spcBef>
                <a:spcPts val="0"/>
              </a:spcBef>
              <a:buSzPct val="80000"/>
              <a:buNone/>
            </a:pPr>
            <a:r>
              <a:rPr lang="en-US" sz="1600" dirty="0">
                <a:solidFill>
                  <a:schemeClr val="accent1"/>
                </a:solidFill>
              </a:rPr>
              <a:t>0:00 – 0:05</a:t>
            </a:r>
            <a:r>
              <a:rPr lang="en-US" sz="1600" dirty="0"/>
              <a:t> </a:t>
            </a:r>
            <a:r>
              <a:rPr lang="en-US" sz="1600" dirty="0">
                <a:solidFill>
                  <a:schemeClr val="accent4"/>
                </a:solidFill>
              </a:rPr>
              <a:t>|	</a:t>
            </a:r>
            <a:r>
              <a:rPr lang="en-US" sz="1600" b="1" dirty="0"/>
              <a:t>Welcome &amp; Housekeeping           </a:t>
            </a:r>
            <a:r>
              <a:rPr lang="en-US" sz="1600" dirty="0">
                <a:solidFill>
                  <a:schemeClr val="accent4"/>
                </a:solidFill>
              </a:rPr>
              <a:t>Lindsay van Brocklin</a:t>
            </a:r>
            <a:endParaRPr sz="1600" b="1" dirty="0"/>
          </a:p>
          <a:p>
            <a:pPr marL="1200120" indent="-1200120">
              <a:lnSpc>
                <a:spcPct val="110000"/>
              </a:lnSpc>
              <a:spcBef>
                <a:spcPts val="1600"/>
              </a:spcBef>
              <a:buSzPct val="80000"/>
              <a:buNone/>
            </a:pPr>
            <a:r>
              <a:rPr lang="en-US" sz="1600" dirty="0">
                <a:solidFill>
                  <a:schemeClr val="accent1"/>
                </a:solidFill>
              </a:rPr>
              <a:t>0:05 – 0:40</a:t>
            </a:r>
            <a:r>
              <a:rPr lang="en-US" sz="1600" dirty="0"/>
              <a:t> </a:t>
            </a:r>
            <a:r>
              <a:rPr lang="en-US" sz="1600" dirty="0">
                <a:solidFill>
                  <a:schemeClr val="accent4"/>
                </a:solidFill>
              </a:rPr>
              <a:t>|	</a:t>
            </a:r>
            <a:r>
              <a:rPr lang="en-US" sz="1600" b="1" dirty="0"/>
              <a:t>TBM Integration Models</a:t>
            </a:r>
            <a:br>
              <a:rPr lang="en-US" sz="1600" b="1" dirty="0"/>
            </a:br>
            <a:r>
              <a:rPr lang="en-US" sz="1600" b="1" dirty="0"/>
              <a:t>(15 mins)</a:t>
            </a:r>
            <a:r>
              <a:rPr lang="en-US" sz="1600" b="1" dirty="0">
                <a:solidFill>
                  <a:schemeClr val="accent4"/>
                </a:solidFill>
              </a:rPr>
              <a:t>TBM &amp; Agile </a:t>
            </a:r>
            <a:r>
              <a:rPr lang="en-US" sz="1600" dirty="0">
                <a:solidFill>
                  <a:schemeClr val="accent4"/>
                </a:solidFill>
              </a:rPr>
              <a:t>by </a:t>
            </a:r>
            <a:br>
              <a:rPr lang="en-US" sz="1600" dirty="0">
                <a:solidFill>
                  <a:schemeClr val="accent4"/>
                </a:solidFill>
              </a:rPr>
            </a:br>
            <a:r>
              <a:rPr lang="en-US" sz="1600" dirty="0">
                <a:solidFill>
                  <a:schemeClr val="accent4"/>
                </a:solidFill>
              </a:rPr>
              <a:t>John Wilson, MetLife and </a:t>
            </a:r>
            <a:br>
              <a:rPr lang="en-US" sz="1600" dirty="0">
                <a:solidFill>
                  <a:schemeClr val="accent4"/>
                </a:solidFill>
              </a:rPr>
            </a:br>
            <a:r>
              <a:rPr lang="en-US" sz="1600" dirty="0">
                <a:solidFill>
                  <a:schemeClr val="accent4"/>
                </a:solidFill>
              </a:rPr>
              <a:t>Kelley Wendelborn, Lowe’s Companies Inc.                                        </a:t>
            </a:r>
          </a:p>
          <a:p>
            <a:pPr marL="1200120" indent="-1200120">
              <a:lnSpc>
                <a:spcPct val="110000"/>
              </a:lnSpc>
              <a:spcBef>
                <a:spcPts val="1600"/>
              </a:spcBef>
              <a:buSzPct val="80000"/>
              <a:buNone/>
            </a:pPr>
            <a:r>
              <a:rPr lang="en-US" sz="1600" dirty="0">
                <a:solidFill>
                  <a:schemeClr val="accent4"/>
                </a:solidFill>
              </a:rPr>
              <a:t>	</a:t>
            </a:r>
            <a:r>
              <a:rPr lang="en-US" sz="1600" b="1" dirty="0"/>
              <a:t>(15 mins)</a:t>
            </a:r>
            <a:r>
              <a:rPr lang="en-US" sz="1600" b="1" dirty="0">
                <a:solidFill>
                  <a:schemeClr val="accent4"/>
                </a:solidFill>
              </a:rPr>
              <a:t>TBM &amp; ServiceNow CSDM </a:t>
            </a:r>
            <a:r>
              <a:rPr lang="en-US" sz="1600" dirty="0">
                <a:solidFill>
                  <a:schemeClr val="accent4"/>
                </a:solidFill>
              </a:rPr>
              <a:t>by Matt Temple, Accenture</a:t>
            </a:r>
          </a:p>
          <a:p>
            <a:pPr marL="1200120" indent="-1200120">
              <a:lnSpc>
                <a:spcPct val="110000"/>
              </a:lnSpc>
              <a:spcBef>
                <a:spcPts val="1600"/>
              </a:spcBef>
              <a:buSzPct val="80000"/>
              <a:buNone/>
            </a:pPr>
            <a:r>
              <a:rPr lang="en-US" sz="1600" dirty="0">
                <a:solidFill>
                  <a:schemeClr val="accent1"/>
                </a:solidFill>
              </a:rPr>
              <a:t>0:40 – 0:45</a:t>
            </a:r>
            <a:r>
              <a:rPr lang="en-US" sz="1600" dirty="0"/>
              <a:t> </a:t>
            </a:r>
            <a:r>
              <a:rPr lang="en-US" sz="1600" dirty="0">
                <a:solidFill>
                  <a:schemeClr val="accent4"/>
                </a:solidFill>
              </a:rPr>
              <a:t>|	</a:t>
            </a:r>
            <a:r>
              <a:rPr lang="en-US" sz="1600" b="1" dirty="0"/>
              <a:t>Q&amp;A and Wrap-Up</a:t>
            </a:r>
            <a:br>
              <a:rPr lang="en-US" sz="1600" b="1" dirty="0"/>
            </a:br>
            <a:endParaRPr lang="en-US" sz="1600" dirty="0">
              <a:solidFill>
                <a:schemeClr val="accent4"/>
              </a:solidFill>
            </a:endParaRPr>
          </a:p>
          <a:p>
            <a:pPr marL="1200120" indent="-1200120">
              <a:lnSpc>
                <a:spcPct val="110000"/>
              </a:lnSpc>
              <a:spcBef>
                <a:spcPts val="1600"/>
              </a:spcBef>
              <a:buSzPct val="80000"/>
              <a:buNone/>
            </a:pPr>
            <a:endParaRPr sz="1600" dirty="0">
              <a:solidFill>
                <a:schemeClr val="accent4"/>
              </a:solidFill>
            </a:endParaRPr>
          </a:p>
        </p:txBody>
      </p:sp>
      <p:pic>
        <p:nvPicPr>
          <p:cNvPr id="444" name="Google Shape;444;p81"/>
          <p:cNvPicPr preferRelativeResize="0"/>
          <p:nvPr/>
        </p:nvPicPr>
        <p:blipFill rotWithShape="1">
          <a:blip r:embed="rId3">
            <a:alphaModFix/>
          </a:blip>
          <a:srcRect/>
          <a:stretch/>
        </p:blipFill>
        <p:spPr>
          <a:xfrm>
            <a:off x="4686159" y="3003080"/>
            <a:ext cx="4092916" cy="1475777"/>
          </a:xfrm>
          <a:prstGeom prst="rect">
            <a:avLst/>
          </a:prstGeom>
          <a:noFill/>
          <a:ln w="9525" cap="flat" cmpd="sng">
            <a:solidFill>
              <a:schemeClr val="accent4"/>
            </a:solidFill>
            <a:prstDash val="solid"/>
            <a:round/>
            <a:headEnd type="none" w="sm" len="sm"/>
            <a:tailEnd type="none" w="sm" len="sm"/>
          </a:ln>
          <a:effectLst>
            <a:outerShdw blurRad="292100" dist="139700" dir="2700000" algn="tl" rotWithShape="0">
              <a:srgbClr val="333333">
                <a:alpha val="64705"/>
              </a:srgbClr>
            </a:outerShdw>
          </a:effectLst>
        </p:spPr>
      </p:pic>
      <p:pic>
        <p:nvPicPr>
          <p:cNvPr id="443" name="Google Shape;443;p81"/>
          <p:cNvPicPr preferRelativeResize="0"/>
          <p:nvPr/>
        </p:nvPicPr>
        <p:blipFill rotWithShape="1">
          <a:blip r:embed="rId4">
            <a:alphaModFix/>
          </a:blip>
          <a:srcRect/>
          <a:stretch/>
        </p:blipFill>
        <p:spPr>
          <a:xfrm>
            <a:off x="4792414" y="720915"/>
            <a:ext cx="4057346" cy="2050860"/>
          </a:xfrm>
          <a:prstGeom prst="rect">
            <a:avLst/>
          </a:prstGeom>
          <a:noFill/>
          <a:ln w="9525" cap="flat" cmpd="sng">
            <a:solidFill>
              <a:schemeClr val="accent4"/>
            </a:solidFill>
            <a:prstDash val="solid"/>
            <a:round/>
            <a:headEnd type="none" w="sm" len="sm"/>
            <a:tailEnd type="none" w="sm" len="sm"/>
          </a:ln>
          <a:effectLst>
            <a:outerShdw blurRad="292100" dist="139700" dir="2700000" algn="tl" rotWithShape="0">
              <a:srgbClr val="333333">
                <a:alpha val="64705"/>
              </a:srgbClr>
            </a:outerShdw>
          </a:effectLst>
        </p:spPr>
      </p:pic>
      <p:pic>
        <p:nvPicPr>
          <p:cNvPr id="2" name="Picture 1" descr="Diagram&#10;&#10;Description automatically generated">
            <a:extLst>
              <a:ext uri="{FF2B5EF4-FFF2-40B4-BE49-F238E27FC236}">
                <a16:creationId xmlns:a16="http://schemas.microsoft.com/office/drawing/2014/main" id="{858EEFC6-A54C-6FB2-7EF1-172A29B7B17E}"/>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8048625" y="10170"/>
            <a:ext cx="1095375" cy="1095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6"/>
          <p:cNvSpPr txBox="1">
            <a:spLocks noGrp="1"/>
          </p:cNvSpPr>
          <p:nvPr>
            <p:ph type="ctrTitle"/>
          </p:nvPr>
        </p:nvSpPr>
        <p:spPr>
          <a:xfrm>
            <a:off x="457200" y="1488647"/>
            <a:ext cx="8190210" cy="1095375"/>
          </a:xfrm>
          <a:prstGeom prst="rect">
            <a:avLst/>
          </a:prstGeom>
          <a:noFill/>
          <a:ln>
            <a:noFill/>
          </a:ln>
        </p:spPr>
        <p:txBody>
          <a:bodyPr spcFirstLastPara="1" vert="horz" wrap="square" lIns="0" tIns="60900" rIns="0" bIns="60900" rtlCol="0" anchor="b" anchorCtr="0">
            <a:noAutofit/>
          </a:bodyPr>
          <a:lstStyle/>
          <a:p>
            <a:pPr>
              <a:lnSpc>
                <a:spcPct val="90000"/>
              </a:lnSpc>
            </a:pPr>
            <a:r>
              <a:rPr lang="en-US" sz="3300" dirty="0"/>
              <a:t>TBM Integration Models: </a:t>
            </a:r>
            <a:br>
              <a:rPr lang="en-US" sz="3300" dirty="0"/>
            </a:br>
            <a:r>
              <a:rPr lang="en-US" sz="3300" dirty="0"/>
              <a:t>Agile &amp; Product Thinking</a:t>
            </a:r>
            <a:endParaRPr sz="3300" dirty="0">
              <a:solidFill>
                <a:schemeClr val="lt1"/>
              </a:solidFill>
            </a:endParaRPr>
          </a:p>
        </p:txBody>
      </p:sp>
      <p:sp>
        <p:nvSpPr>
          <p:cNvPr id="5" name="TextBox 4">
            <a:extLst>
              <a:ext uri="{FF2B5EF4-FFF2-40B4-BE49-F238E27FC236}">
                <a16:creationId xmlns:a16="http://schemas.microsoft.com/office/drawing/2014/main" id="{B6605CCC-A191-3502-CFDB-4FD1A5449E8D}"/>
              </a:ext>
            </a:extLst>
          </p:cNvPr>
          <p:cNvSpPr txBox="1"/>
          <p:nvPr/>
        </p:nvSpPr>
        <p:spPr>
          <a:xfrm>
            <a:off x="457200" y="2674896"/>
            <a:ext cx="7247614" cy="1292662"/>
          </a:xfrm>
          <a:prstGeom prst="rect">
            <a:avLst/>
          </a:prstGeom>
          <a:noFill/>
        </p:spPr>
        <p:txBody>
          <a:bodyPr wrap="square">
            <a:spAutoFit/>
          </a:bodyPr>
          <a:lstStyle/>
          <a:p>
            <a:r>
              <a:rPr lang="en-US" sz="1300" b="1" dirty="0">
                <a:solidFill>
                  <a:schemeClr val="bg1"/>
                </a:solidFill>
              </a:rPr>
              <a:t>John Wilson</a:t>
            </a:r>
          </a:p>
          <a:p>
            <a:r>
              <a:rPr lang="en-US" sz="1300" dirty="0">
                <a:solidFill>
                  <a:schemeClr val="bg1"/>
                </a:solidFill>
              </a:rPr>
              <a:t>VP, Technology Transformation, MetLife</a:t>
            </a:r>
          </a:p>
          <a:p>
            <a:endParaRPr lang="en-US" sz="1300" dirty="0">
              <a:solidFill>
                <a:schemeClr val="bg1"/>
              </a:solidFill>
            </a:endParaRPr>
          </a:p>
          <a:p>
            <a:r>
              <a:rPr lang="en-US" sz="1300" b="1" dirty="0">
                <a:solidFill>
                  <a:schemeClr val="bg1"/>
                </a:solidFill>
              </a:rPr>
              <a:t>Kelley </a:t>
            </a:r>
            <a:r>
              <a:rPr lang="en-US" sz="1300" b="1" dirty="0" err="1">
                <a:solidFill>
                  <a:schemeClr val="bg1"/>
                </a:solidFill>
              </a:rPr>
              <a:t>Wendleborn</a:t>
            </a:r>
            <a:endParaRPr lang="en-US" sz="1300" b="1" dirty="0">
              <a:solidFill>
                <a:schemeClr val="bg1"/>
              </a:solidFill>
            </a:endParaRPr>
          </a:p>
          <a:p>
            <a:r>
              <a:rPr lang="en-US" sz="1300" dirty="0">
                <a:solidFill>
                  <a:schemeClr val="bg1"/>
                </a:solidFill>
              </a:rPr>
              <a:t>Sr. Manager of TBM, Lowe’s Companies Inc</a:t>
            </a:r>
            <a:br>
              <a:rPr lang="en-US" sz="1300" dirty="0">
                <a:solidFill>
                  <a:schemeClr val="bg1"/>
                </a:solidFill>
              </a:rPr>
            </a:br>
            <a:endParaRPr lang="en-US" sz="1300" dirty="0">
              <a:solidFill>
                <a:schemeClr val="bg1"/>
              </a:solidFill>
            </a:endParaRPr>
          </a:p>
        </p:txBody>
      </p:sp>
      <p:pic>
        <p:nvPicPr>
          <p:cNvPr id="2" name="Picture 1" descr="Diagram&#10;&#10;Description automatically generated">
            <a:extLst>
              <a:ext uri="{FF2B5EF4-FFF2-40B4-BE49-F238E27FC236}">
                <a16:creationId xmlns:a16="http://schemas.microsoft.com/office/drawing/2014/main" id="{10B19B71-F59F-4236-ABD9-3083442837B3}"/>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8048625" y="50330"/>
            <a:ext cx="1095375" cy="1095375"/>
          </a:xfrm>
          <a:prstGeom prst="rect">
            <a:avLst/>
          </a:prstGeom>
        </p:spPr>
      </p:pic>
    </p:spTree>
    <p:extLst>
      <p:ext uri="{BB962C8B-B14F-4D97-AF65-F5344CB8AC3E}">
        <p14:creationId xmlns:p14="http://schemas.microsoft.com/office/powerpoint/2010/main" val="804097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pptio 2021">
  <a:themeElements>
    <a:clrScheme name="Apptio PowerPoint 2021">
      <a:dk1>
        <a:srgbClr val="1E2024"/>
      </a:dk1>
      <a:lt1>
        <a:srgbClr val="FFFFFF"/>
      </a:lt1>
      <a:dk2>
        <a:srgbClr val="01385E"/>
      </a:dk2>
      <a:lt2>
        <a:srgbClr val="F2F2F2"/>
      </a:lt2>
      <a:accent1>
        <a:srgbClr val="266CFF"/>
      </a:accent1>
      <a:accent2>
        <a:srgbClr val="A6A6A6"/>
      </a:accent2>
      <a:accent3>
        <a:srgbClr val="7CCAD1"/>
      </a:accent3>
      <a:accent4>
        <a:srgbClr val="FF661C"/>
      </a:accent4>
      <a:accent5>
        <a:srgbClr val="01385E"/>
      </a:accent5>
      <a:accent6>
        <a:srgbClr val="1E2024"/>
      </a:accent6>
      <a:hlink>
        <a:srgbClr val="266CFF"/>
      </a:hlink>
      <a:folHlink>
        <a:srgbClr val="7093F6"/>
      </a:folHlink>
    </a:clrScheme>
    <a:fontScheme name="Apptio Lato">
      <a:majorFont>
        <a:latin typeface="Lato Ligh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ata Colors 1">
        <a:dk1>
          <a:srgbClr val="1E2024"/>
        </a:dk1>
        <a:lt1>
          <a:srgbClr val="FFFFFF"/>
        </a:lt1>
        <a:dk2>
          <a:srgbClr val="01385E"/>
        </a:dk2>
        <a:lt2>
          <a:srgbClr val="F2F2F2"/>
        </a:lt2>
        <a:accent1>
          <a:srgbClr val="5B8FF9"/>
        </a:accent1>
        <a:accent2>
          <a:srgbClr val="FF9D4D"/>
        </a:accent2>
        <a:accent3>
          <a:srgbClr val="EC5A5F"/>
        </a:accent3>
        <a:accent4>
          <a:srgbClr val="38D067"/>
        </a:accent4>
        <a:accent5>
          <a:srgbClr val="008F89"/>
        </a:accent5>
        <a:accent6>
          <a:srgbClr val="F6BD16"/>
        </a:accent6>
        <a:hlink>
          <a:srgbClr val="266CFF"/>
        </a:hlink>
        <a:folHlink>
          <a:srgbClr val="7093F6"/>
        </a:folHlink>
      </a:clrScheme>
    </a:extraClrScheme>
    <a:extraClrScheme>
      <a:clrScheme name="Data Colors 2">
        <a:dk1>
          <a:srgbClr val="1E2024"/>
        </a:dk1>
        <a:lt1>
          <a:srgbClr val="FFFFFF"/>
        </a:lt1>
        <a:dk2>
          <a:srgbClr val="01385E"/>
        </a:dk2>
        <a:lt2>
          <a:srgbClr val="F2F2F2"/>
        </a:lt2>
        <a:accent1>
          <a:srgbClr val="008F89"/>
        </a:accent1>
        <a:accent2>
          <a:srgbClr val="F6BD16"/>
        </a:accent2>
        <a:accent3>
          <a:srgbClr val="9270CA"/>
        </a:accent3>
        <a:accent4>
          <a:srgbClr val="FF8C9F"/>
        </a:accent4>
        <a:accent5>
          <a:srgbClr val="5D7092"/>
        </a:accent5>
        <a:accent6>
          <a:srgbClr val="6DC8EC"/>
        </a:accent6>
        <a:hlink>
          <a:srgbClr val="266CFF"/>
        </a:hlink>
        <a:folHlink>
          <a:srgbClr val="7093F6"/>
        </a:folHlink>
      </a:clrScheme>
    </a:extraClrScheme>
    <a:extraClrScheme>
      <a:clrScheme name="Data Colors 1 Light">
        <a:dk1>
          <a:srgbClr val="1E2024"/>
        </a:dk1>
        <a:lt1>
          <a:srgbClr val="FFFFFF"/>
        </a:lt1>
        <a:dk2>
          <a:srgbClr val="01385E"/>
        </a:dk2>
        <a:lt2>
          <a:srgbClr val="F2F2F2"/>
        </a:lt2>
        <a:accent1>
          <a:srgbClr val="BDD2FD"/>
        </a:accent1>
        <a:accent2>
          <a:srgbClr val="FFD8B8"/>
        </a:accent2>
        <a:accent3>
          <a:srgbClr val="F6C3B7"/>
        </a:accent3>
        <a:accent4>
          <a:srgbClr val="B9DABC"/>
        </a:accent4>
        <a:accent5>
          <a:srgbClr val="9CDAD5"/>
        </a:accent5>
        <a:accent6>
          <a:srgbClr val="FBE5A2"/>
        </a:accent6>
        <a:hlink>
          <a:srgbClr val="266CFF"/>
        </a:hlink>
        <a:folHlink>
          <a:srgbClr val="7093F6"/>
        </a:folHlink>
      </a:clrScheme>
    </a:extraClrScheme>
    <a:extraClrScheme>
      <a:clrScheme name="Data Colors 2 Light">
        <a:dk1>
          <a:srgbClr val="1E2024"/>
        </a:dk1>
        <a:lt1>
          <a:srgbClr val="FFFFFF"/>
        </a:lt1>
        <a:dk2>
          <a:srgbClr val="01385E"/>
        </a:dk2>
        <a:lt2>
          <a:srgbClr val="F2F2F2"/>
        </a:lt2>
        <a:accent1>
          <a:srgbClr val="9CDAD5"/>
        </a:accent1>
        <a:accent2>
          <a:srgbClr val="FBE5A2"/>
        </a:accent2>
        <a:accent3>
          <a:srgbClr val="D3C6EA"/>
        </a:accent3>
        <a:accent4>
          <a:srgbClr val="FFD6E7"/>
        </a:accent4>
        <a:accent5>
          <a:srgbClr val="C2C8D5"/>
        </a:accent5>
        <a:accent6>
          <a:srgbClr val="B6E3F5"/>
        </a:accent6>
        <a:hlink>
          <a:srgbClr val="266CFF"/>
        </a:hlink>
        <a:folHlink>
          <a:srgbClr val="7093F6"/>
        </a:folHlink>
      </a:clrScheme>
    </a:extraClrScheme>
  </a:extraClrSchemeLst>
  <a:custClrLst>
    <a:custClr name="Data Color 1">
      <a:srgbClr val="5B8FF9"/>
    </a:custClr>
    <a:custClr name="Data Color 2">
      <a:srgbClr val="FF9D4D"/>
    </a:custClr>
    <a:custClr name="Data Color 3">
      <a:srgbClr val="EC5A5F"/>
    </a:custClr>
    <a:custClr name="Data Color 4">
      <a:srgbClr val="38D067"/>
    </a:custClr>
    <a:custClr name="Data Color 5">
      <a:srgbClr val="008F89"/>
    </a:custClr>
    <a:custClr name="Data Color 6">
      <a:srgbClr val="F6BD16"/>
    </a:custClr>
    <a:custClr name="Data Color 7">
      <a:srgbClr val="9270CA"/>
    </a:custClr>
    <a:custClr name="Data Color 8">
      <a:srgbClr val="FF8C9F"/>
    </a:custClr>
    <a:custClr name="Data Color 9">
      <a:srgbClr val="5D7092"/>
    </a:custClr>
    <a:custClr name="Data Color 10">
      <a:srgbClr val="6DC8EC"/>
    </a:custClr>
    <a:custClr name="Data Color 1 Light">
      <a:srgbClr val="BDD2FD"/>
    </a:custClr>
    <a:custClr name="Data Color 2 Light">
      <a:srgbClr val="FFD8B8"/>
    </a:custClr>
    <a:custClr name="Data Color 3 Light">
      <a:srgbClr val="F6C3B7"/>
    </a:custClr>
    <a:custClr name="Data Color 4 Light">
      <a:srgbClr val="B9DABC"/>
    </a:custClr>
    <a:custClr name="Data Color 5 Light">
      <a:srgbClr val="9CDAD5"/>
    </a:custClr>
    <a:custClr name="Data Color 6 Light">
      <a:srgbClr val="FBE5A2"/>
    </a:custClr>
    <a:custClr name="Data Color 7 Light">
      <a:srgbClr val="D3C6EA"/>
    </a:custClr>
    <a:custClr name="Data Color 8 Light">
      <a:srgbClr val="FFD6E7"/>
    </a:custClr>
    <a:custClr name="Data Color 9 Light">
      <a:srgbClr val="C2C8D5"/>
    </a:custClr>
    <a:custClr name="Data Color 10 Light">
      <a:srgbClr val="B6E3F5"/>
    </a:custClr>
  </a:custClrLst>
  <a:extLst>
    <a:ext uri="{05A4C25C-085E-4340-85A3-A5531E510DB2}">
      <thm15:themeFamily xmlns:thm15="http://schemas.microsoft.com/office/thememl/2012/main" name="TBMC22-KeynoteSpeakerTemplate" id="{E327C134-39EB-2E4A-B6F8-A8A04B00420E}" vid="{490D8C3A-9C9A-AD43-A3E3-A7690C5AB6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93632A436636449DA2F3C6535EA1C8" ma:contentTypeVersion="16" ma:contentTypeDescription="Create a new document." ma:contentTypeScope="" ma:versionID="a71c06b2951412c5b3bfea518b3c7996">
  <xsd:schema xmlns:xsd="http://www.w3.org/2001/XMLSchema" xmlns:xs="http://www.w3.org/2001/XMLSchema" xmlns:p="http://schemas.microsoft.com/office/2006/metadata/properties" xmlns:ns2="28af47d8-89eb-4600-873c-d6d574f19b1d" xmlns:ns3="07f433c0-8776-41e3-a45e-98ab95b80bcd" xmlns:ns4="ba56e2ad-3d3e-4970-89a7-690d0216299a" targetNamespace="http://schemas.microsoft.com/office/2006/metadata/properties" ma:root="true" ma:fieldsID="b1884ff86d494c752e7a5355a28b7bc9" ns2:_="" ns3:_="" ns4:_="">
    <xsd:import namespace="28af47d8-89eb-4600-873c-d6d574f19b1d"/>
    <xsd:import namespace="07f433c0-8776-41e3-a45e-98ab95b80bcd"/>
    <xsd:import namespace="ba56e2ad-3d3e-4970-89a7-690d0216299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af47d8-89eb-4600-873c-d6d574f19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8ead78-aed2-4126-a742-40bcdb5c64b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f433c0-8776-41e3-a45e-98ab95b80b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56e2ad-3d3e-4970-89a7-690d0216299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4b34c5b-ca3b-4a99-9821-eeb483ea84a7}" ma:internalName="TaxCatchAll" ma:showField="CatchAllData" ma:web="07f433c0-8776-41e3-a45e-98ab95b80b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8af47d8-89eb-4600-873c-d6d574f19b1d">
      <Terms xmlns="http://schemas.microsoft.com/office/infopath/2007/PartnerControls"/>
    </lcf76f155ced4ddcb4097134ff3c332f>
    <TaxCatchAll xmlns="ba56e2ad-3d3e-4970-89a7-690d0216299a" xsi:nil="true"/>
  </documentManagement>
</p:properties>
</file>

<file path=customXml/itemProps1.xml><?xml version="1.0" encoding="utf-8"?>
<ds:datastoreItem xmlns:ds="http://schemas.openxmlformats.org/officeDocument/2006/customXml" ds:itemID="{2EB3D947-8077-4EE8-8DA6-09EE1D09B0D7}">
  <ds:schemaRefs>
    <ds:schemaRef ds:uri="http://schemas.microsoft.com/sharepoint/v3/contenttype/forms"/>
  </ds:schemaRefs>
</ds:datastoreItem>
</file>

<file path=customXml/itemProps2.xml><?xml version="1.0" encoding="utf-8"?>
<ds:datastoreItem xmlns:ds="http://schemas.openxmlformats.org/officeDocument/2006/customXml" ds:itemID="{984471BB-02CE-4B9C-B68D-B5DD1261B19C}">
  <ds:schemaRefs>
    <ds:schemaRef ds:uri="07f433c0-8776-41e3-a45e-98ab95b80bcd"/>
    <ds:schemaRef ds:uri="28af47d8-89eb-4600-873c-d6d574f19b1d"/>
    <ds:schemaRef ds:uri="ba56e2ad-3d3e-4970-89a7-690d021629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2716D01-E039-48BB-AC93-74EC2393E2EF}">
  <ds:schemaRefs>
    <ds:schemaRef ds:uri="28af47d8-89eb-4600-873c-d6d574f19b1d"/>
    <ds:schemaRef ds:uri="ba56e2ad-3d3e-4970-89a7-690d0216299a"/>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97f6a076-8589-4443-8917-42cf94454bff}" enabled="0" method="" siteId="{97f6a076-8589-4443-8917-42cf94454bff}" removed="1"/>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emplate>TBMC22-KeynoteSpeakerTemplate</Template>
  <TotalTime>3830</TotalTime>
  <Words>2769</Words>
  <Application>Microsoft Office PowerPoint</Application>
  <PresentationFormat>On-screen Show (16:9)</PresentationFormat>
  <Paragraphs>298</Paragraphs>
  <Slides>38</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Wingdings</vt:lpstr>
      <vt:lpstr>Lato Light</vt:lpstr>
      <vt:lpstr>Arial</vt:lpstr>
      <vt:lpstr>Calibri</vt:lpstr>
      <vt:lpstr>Lato</vt:lpstr>
      <vt:lpstr>Courier New</vt:lpstr>
      <vt:lpstr>Wingdings 3</vt:lpstr>
      <vt:lpstr>Apptio 2021</vt:lpstr>
      <vt:lpstr>We will begin shortly.</vt:lpstr>
      <vt:lpstr>TBM Council Standards Open Forum</vt:lpstr>
      <vt:lpstr>Copyright ©2022 Technology Business Management Council, Ltd.</vt:lpstr>
      <vt:lpstr>Leadership &amp; Support   TBM Standards Committee Members</vt:lpstr>
      <vt:lpstr>Join the TBM Council</vt:lpstr>
      <vt:lpstr>Be Sure to Engage Online</vt:lpstr>
      <vt:lpstr>Improved Accessibility to TBM Taxonomy Materials</vt:lpstr>
      <vt:lpstr>Topics for Today’s Session (45 mins)</vt:lpstr>
      <vt:lpstr>TBM Integration Models:  Agile &amp; Product Thinking</vt:lpstr>
      <vt:lpstr>Intersecting Disciplines – TBM, Agile, &amp; Product  Management</vt:lpstr>
      <vt:lpstr>TBM and Agile</vt:lpstr>
      <vt:lpstr>TBM and Product Management</vt:lpstr>
      <vt:lpstr>In Conclusion…of an Intro</vt:lpstr>
      <vt:lpstr>TBM Integration Model: Agile &amp; Product Thinking</vt:lpstr>
      <vt:lpstr>TBM Integration Model: ServiceNow CSDM</vt:lpstr>
      <vt:lpstr>CSDM Evolution</vt:lpstr>
      <vt:lpstr>Common Service Data Model (CSDM)</vt:lpstr>
      <vt:lpstr>Which phase are you in?</vt:lpstr>
      <vt:lpstr>TBM Standard Model</vt:lpstr>
      <vt:lpstr>ServiceNow’s Suggested Mapping</vt:lpstr>
      <vt:lpstr>Primary Integration Areas</vt:lpstr>
      <vt:lpstr>Consumers</vt:lpstr>
      <vt:lpstr>PowerPoint Presentation</vt:lpstr>
      <vt:lpstr>Have you adopted the TBM Solutions Taxonomy?</vt:lpstr>
      <vt:lpstr>Business Solutions</vt:lpstr>
      <vt:lpstr>Technical Solutions</vt:lpstr>
      <vt:lpstr>Recommendation #4</vt:lpstr>
      <vt:lpstr>Recommendation #5</vt:lpstr>
      <vt:lpstr>CSDM Viewed with “Solutions”</vt:lpstr>
      <vt:lpstr>PowerPoint Presentation</vt:lpstr>
      <vt:lpstr>Applications</vt:lpstr>
      <vt:lpstr>Recommendation #6</vt:lpstr>
      <vt:lpstr>Recommendation #7</vt:lpstr>
      <vt:lpstr>Infrastructure Assets</vt:lpstr>
      <vt:lpstr>PowerPoint Presentation</vt:lpstr>
      <vt:lpstr>ServiceNow Definitions</vt:lpstr>
      <vt:lpstr>PowerPoint Presentation</vt:lpstr>
      <vt:lpstr>Thank you for joining today!</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Eileen Wade</dc:creator>
  <dc:description/>
  <cp:lastModifiedBy>Temple, Matt</cp:lastModifiedBy>
  <cp:revision>5</cp:revision>
  <cp:lastPrinted>2015-02-27T20:58:46Z</cp:lastPrinted>
  <dcterms:created xsi:type="dcterms:W3CDTF">2022-10-24T18:48:38Z</dcterms:created>
  <dcterms:modified xsi:type="dcterms:W3CDTF">2022-11-11T17:09:41Z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r8>2.5</vt:r8>
  </property>
  <property fmtid="{D5CDD505-2E9C-101B-9397-08002B2CF9AE}" pid="3" name="ContentTypeId">
    <vt:lpwstr>0x010100E893632A436636449DA2F3C6535EA1C8</vt:lpwstr>
  </property>
  <property fmtid="{D5CDD505-2E9C-101B-9397-08002B2CF9AE}" pid="4" name="Document Type">
    <vt:lpwstr>2;#Template|89d68c06-f4a2-4368-9e79-eea7d3731822</vt:lpwstr>
  </property>
  <property fmtid="{D5CDD505-2E9C-101B-9397-08002B2CF9AE}" pid="5" name="Audience">
    <vt:lpwstr>4;#Internal Only|a2e37386-5e81-4128-b303-128d081904b4</vt:lpwstr>
  </property>
  <property fmtid="{D5CDD505-2E9C-101B-9397-08002B2CF9AE}" pid="6" name="_dlc_DocIdItemGuid">
    <vt:lpwstr>504f5451-3202-4eb5-99a0-a7e1696afa95</vt:lpwstr>
  </property>
  <property fmtid="{D5CDD505-2E9C-101B-9397-08002B2CF9AE}" pid="7" name="Document Status">
    <vt:lpwstr>3;#Published|e5aeccb0-75e5-4590-aed1-6c148212d739</vt:lpwstr>
  </property>
  <property fmtid="{D5CDD505-2E9C-101B-9397-08002B2CF9AE}" pid="8" name="Order">
    <vt:r8>1300</vt:r8>
  </property>
  <property fmtid="{D5CDD505-2E9C-101B-9397-08002B2CF9AE}" pid="9" name="xd_ProgID">
    <vt:lpwstr/>
  </property>
  <property fmtid="{D5CDD505-2E9C-101B-9397-08002B2CF9AE}" pid="10" name="TemplateUrl">
    <vt:lpwstr/>
  </property>
  <property fmtid="{D5CDD505-2E9C-101B-9397-08002B2CF9AE}" pid="11" name="MSIP_Label_b3106360-028e-4328-a781-d4e474c434bd_Enabled">
    <vt:lpwstr>True</vt:lpwstr>
  </property>
  <property fmtid="{D5CDD505-2E9C-101B-9397-08002B2CF9AE}" pid="12" name="MSIP_Label_b3106360-028e-4328-a781-d4e474c434bd_SiteId">
    <vt:lpwstr>97f6a076-8589-4443-8917-42cf94454bff</vt:lpwstr>
  </property>
  <property fmtid="{D5CDD505-2E9C-101B-9397-08002B2CF9AE}" pid="13" name="MSIP_Label_b3106360-028e-4328-a781-d4e474c434bd_Owner">
    <vt:lpwstr>majones@apptio.com</vt:lpwstr>
  </property>
  <property fmtid="{D5CDD505-2E9C-101B-9397-08002B2CF9AE}" pid="14" name="MSIP_Label_b3106360-028e-4328-a781-d4e474c434bd_SetDate">
    <vt:lpwstr>2019-06-07T23:18:46.5213423Z</vt:lpwstr>
  </property>
  <property fmtid="{D5CDD505-2E9C-101B-9397-08002B2CF9AE}" pid="15" name="MSIP_Label_b3106360-028e-4328-a781-d4e474c434bd_Name">
    <vt:lpwstr>Apptio General</vt:lpwstr>
  </property>
  <property fmtid="{D5CDD505-2E9C-101B-9397-08002B2CF9AE}" pid="16" name="MSIP_Label_b3106360-028e-4328-a781-d4e474c434bd_Application">
    <vt:lpwstr>Microsoft Azure Information Protection</vt:lpwstr>
  </property>
  <property fmtid="{D5CDD505-2E9C-101B-9397-08002B2CF9AE}" pid="17" name="MSIP_Label_b3106360-028e-4328-a781-d4e474c434bd_ActionId">
    <vt:lpwstr>eceee446-0f36-4ad9-a678-9f5624478193</vt:lpwstr>
  </property>
  <property fmtid="{D5CDD505-2E9C-101B-9397-08002B2CF9AE}" pid="18" name="MSIP_Label_b3106360-028e-4328-a781-d4e474c434bd_Extended_MSFT_Method">
    <vt:lpwstr>Automatic</vt:lpwstr>
  </property>
  <property fmtid="{D5CDD505-2E9C-101B-9397-08002B2CF9AE}" pid="19" name="Sensitivity">
    <vt:lpwstr>Apptio General</vt:lpwstr>
  </property>
  <property fmtid="{D5CDD505-2E9C-101B-9397-08002B2CF9AE}" pid="20" name="MediaServiceImageTags">
    <vt:lpwstr/>
  </property>
</Properties>
</file>